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8" r:id="rId4"/>
    <p:sldId id="257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7FBDB29-7717-4418-B6D9-B137612EF2E7}" v="648" dt="2021-02-01T22:34:18.8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Relationship Id="rId14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00165E9B-8A81-428A-88EE-7B82D05C6548}"/>
              </a:ext>
            </a:extLst>
          </p:cNvPr>
          <p:cNvSpPr/>
          <p:nvPr/>
        </p:nvSpPr>
        <p:spPr>
          <a:xfrm>
            <a:off x="4763911" y="2534356"/>
            <a:ext cx="2328333" cy="16227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AC2DF6-A7B2-42CB-8B7F-052E5D46B59F}"/>
              </a:ext>
            </a:extLst>
          </p:cNvPr>
          <p:cNvSpPr txBox="1"/>
          <p:nvPr/>
        </p:nvSpPr>
        <p:spPr>
          <a:xfrm>
            <a:off x="5361164" y="2764718"/>
            <a:ext cx="2743200" cy="11079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6600" b="1" dirty="0">
                <a:latin typeface="Cavolini"/>
                <a:cs typeface="Cavolini"/>
              </a:rPr>
              <a:t>ai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4F9C12-5DDF-4ADB-AB90-B337189D5D9F}"/>
              </a:ext>
            </a:extLst>
          </p:cNvPr>
          <p:cNvSpPr txBox="1"/>
          <p:nvPr/>
        </p:nvSpPr>
        <p:spPr>
          <a:xfrm>
            <a:off x="2226734" y="2932289"/>
            <a:ext cx="27432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Cavolini"/>
                <a:cs typeface="Cavolini"/>
              </a:rPr>
              <a:t>b</a:t>
            </a:r>
            <a:r>
              <a:rPr lang="en-US" sz="4400" b="1" dirty="0">
                <a:latin typeface="Cavolini"/>
                <a:cs typeface="Cavolini"/>
              </a:rPr>
              <a:t>ai</a:t>
            </a:r>
            <a:endParaRPr lang="en-US" sz="4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AF2B60-AAD7-444F-B5C1-DEFD14CD1314}"/>
              </a:ext>
            </a:extLst>
          </p:cNvPr>
          <p:cNvSpPr txBox="1"/>
          <p:nvPr/>
        </p:nvSpPr>
        <p:spPr>
          <a:xfrm>
            <a:off x="3045178" y="4159956"/>
            <a:ext cx="27432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Cavolini"/>
                <a:cs typeface="Cavolini"/>
              </a:rPr>
              <a:t>M</a:t>
            </a:r>
            <a:r>
              <a:rPr lang="en-US" sz="4400" b="1" dirty="0">
                <a:latin typeface="Cavolini"/>
                <a:cs typeface="Cavolini"/>
              </a:rPr>
              <a:t>ai</a:t>
            </a:r>
            <a:endParaRPr lang="en-US" sz="4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0EE5E2-B93C-4C1B-90D8-2CA18BC1B223}"/>
              </a:ext>
            </a:extLst>
          </p:cNvPr>
          <p:cNvSpPr txBox="1"/>
          <p:nvPr/>
        </p:nvSpPr>
        <p:spPr>
          <a:xfrm>
            <a:off x="5359400" y="688622"/>
            <a:ext cx="27432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 dirty="0" err="1">
                <a:solidFill>
                  <a:srgbClr val="FF0000"/>
                </a:solidFill>
                <a:latin typeface="Cavolini"/>
                <a:cs typeface="Cavolini"/>
              </a:rPr>
              <a:t>rh</a:t>
            </a:r>
            <a:r>
              <a:rPr lang="en-US" sz="4400" b="1" dirty="0" err="1">
                <a:latin typeface="Cavolini"/>
                <a:cs typeface="Cavolini"/>
              </a:rPr>
              <a:t>ai</a:t>
            </a:r>
            <a:endParaRPr lang="en-US" sz="4400" dirty="0" err="1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50EC7D7-879F-41FE-807D-8114AC5CFC4F}"/>
              </a:ext>
            </a:extLst>
          </p:cNvPr>
          <p:cNvSpPr txBox="1"/>
          <p:nvPr/>
        </p:nvSpPr>
        <p:spPr>
          <a:xfrm>
            <a:off x="7631288" y="4159955"/>
            <a:ext cx="27432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Cavolini"/>
                <a:cs typeface="Cavolini"/>
              </a:rPr>
              <a:t>C</a:t>
            </a:r>
            <a:r>
              <a:rPr lang="en-US" sz="4400" b="1" dirty="0">
                <a:solidFill>
                  <a:srgbClr val="000000"/>
                </a:solidFill>
                <a:latin typeface="Cavolini"/>
                <a:cs typeface="Cavolini"/>
              </a:rPr>
              <a:t>ai</a:t>
            </a:r>
            <a:endParaRPr lang="en-US" sz="4400" dirty="0" err="1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FE8FDBC-6200-4C79-AC73-0DE92FFCD1AA}"/>
              </a:ext>
            </a:extLst>
          </p:cNvPr>
          <p:cNvSpPr txBox="1"/>
          <p:nvPr/>
        </p:nvSpPr>
        <p:spPr>
          <a:xfrm>
            <a:off x="8393288" y="2932289"/>
            <a:ext cx="27432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Cavolini"/>
                <a:cs typeface="Cavolini"/>
              </a:rPr>
              <a:t>D</a:t>
            </a:r>
            <a:r>
              <a:rPr lang="en-US" sz="4400" b="1" dirty="0">
                <a:solidFill>
                  <a:srgbClr val="000000"/>
                </a:solidFill>
                <a:latin typeface="Cavolini"/>
                <a:cs typeface="Cavolini"/>
              </a:rPr>
              <a:t>ai</a:t>
            </a:r>
            <a:endParaRPr lang="en-US" sz="4400" dirty="0" err="1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6FE6348-6133-4D4F-8C1A-107F0D07DADC}"/>
              </a:ext>
            </a:extLst>
          </p:cNvPr>
          <p:cNvSpPr txBox="1"/>
          <p:nvPr/>
        </p:nvSpPr>
        <p:spPr>
          <a:xfrm>
            <a:off x="5542844" y="4879621"/>
            <a:ext cx="27432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 dirty="0" err="1">
                <a:solidFill>
                  <a:srgbClr val="FF0000"/>
                </a:solidFill>
                <a:latin typeface="Cavolini"/>
                <a:cs typeface="Cavolini"/>
              </a:rPr>
              <a:t>ll</a:t>
            </a:r>
            <a:r>
              <a:rPr lang="en-US" sz="4400" b="1" dirty="0" err="1">
                <a:solidFill>
                  <a:srgbClr val="000000"/>
                </a:solidFill>
                <a:latin typeface="Cavolini"/>
                <a:cs typeface="Cavolini"/>
              </a:rPr>
              <a:t>ai</a:t>
            </a:r>
            <a:endParaRPr lang="en-US" sz="4400" dirty="0" err="1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89CA10D-54CF-41BA-B76F-EEC11670D643}"/>
              </a:ext>
            </a:extLst>
          </p:cNvPr>
          <p:cNvSpPr txBox="1"/>
          <p:nvPr/>
        </p:nvSpPr>
        <p:spPr>
          <a:xfrm>
            <a:off x="3524955" y="1281288"/>
            <a:ext cx="27432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 dirty="0" err="1">
                <a:solidFill>
                  <a:srgbClr val="FF0000"/>
                </a:solidFill>
                <a:latin typeface="Cavolini"/>
                <a:cs typeface="Cavolini"/>
              </a:rPr>
              <a:t>n</a:t>
            </a:r>
            <a:r>
              <a:rPr lang="en-US" sz="4400" b="1" dirty="0" err="1">
                <a:solidFill>
                  <a:srgbClr val="000000"/>
                </a:solidFill>
                <a:latin typeface="Cavolini"/>
                <a:cs typeface="Cavolini"/>
              </a:rPr>
              <a:t>ai</a:t>
            </a:r>
            <a:endParaRPr lang="en-US" sz="4400" dirty="0" err="1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64437F2-82D2-48BB-8081-1A8CEB6119F8}"/>
              </a:ext>
            </a:extLst>
          </p:cNvPr>
          <p:cNvSpPr txBox="1"/>
          <p:nvPr/>
        </p:nvSpPr>
        <p:spPr>
          <a:xfrm>
            <a:off x="7631289" y="1492954"/>
            <a:ext cx="27432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Cavolini"/>
                <a:cs typeface="Cavolini"/>
              </a:rPr>
              <a:t>t</a:t>
            </a:r>
            <a:r>
              <a:rPr lang="en-US" sz="4400" b="1" dirty="0">
                <a:solidFill>
                  <a:srgbClr val="000000"/>
                </a:solidFill>
                <a:latin typeface="Cavolini"/>
                <a:cs typeface="Cavolini"/>
              </a:rPr>
              <a:t>ai</a:t>
            </a:r>
            <a:endParaRPr lang="en-US" sz="4400" dirty="0" err="1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B3E87B14-E8EC-4BCE-8555-9BFB0E24F7B5}"/>
              </a:ext>
            </a:extLst>
          </p:cNvPr>
          <p:cNvCxnSpPr/>
          <p:nvPr/>
        </p:nvCxnSpPr>
        <p:spPr>
          <a:xfrm>
            <a:off x="6624190" y="3942810"/>
            <a:ext cx="977659" cy="460075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D1B4334-7C84-4CFE-8C56-B6A926A98376}"/>
              </a:ext>
            </a:extLst>
          </p:cNvPr>
          <p:cNvCxnSpPr/>
          <p:nvPr/>
        </p:nvCxnSpPr>
        <p:spPr>
          <a:xfrm flipV="1">
            <a:off x="4375571" y="3850795"/>
            <a:ext cx="948904" cy="675736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4CFB65E-F0FD-4506-9C41-4E9838707977}"/>
              </a:ext>
            </a:extLst>
          </p:cNvPr>
          <p:cNvCxnSpPr/>
          <p:nvPr/>
        </p:nvCxnSpPr>
        <p:spPr>
          <a:xfrm>
            <a:off x="3363405" y="3313083"/>
            <a:ext cx="1710903" cy="14377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2E836D0-FE64-4F5E-A665-3B66219C1507}"/>
              </a:ext>
            </a:extLst>
          </p:cNvPr>
          <p:cNvCxnSpPr/>
          <p:nvPr/>
        </p:nvCxnSpPr>
        <p:spPr>
          <a:xfrm>
            <a:off x="4177163" y="2085255"/>
            <a:ext cx="963282" cy="790755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A7434AD5-BC75-4401-BD78-23DFB68713F7}"/>
              </a:ext>
            </a:extLst>
          </p:cNvPr>
          <p:cNvCxnSpPr/>
          <p:nvPr/>
        </p:nvCxnSpPr>
        <p:spPr>
          <a:xfrm flipH="1">
            <a:off x="5925448" y="1446901"/>
            <a:ext cx="2" cy="1308339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7358F7BC-D055-4C46-9326-B2F571966180}"/>
              </a:ext>
            </a:extLst>
          </p:cNvPr>
          <p:cNvCxnSpPr/>
          <p:nvPr/>
        </p:nvCxnSpPr>
        <p:spPr>
          <a:xfrm flipV="1">
            <a:off x="6494793" y="2088131"/>
            <a:ext cx="1193318" cy="646981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17B6327-638A-4BE2-8767-C2DABD480444}"/>
              </a:ext>
            </a:extLst>
          </p:cNvPr>
          <p:cNvCxnSpPr/>
          <p:nvPr/>
        </p:nvCxnSpPr>
        <p:spPr>
          <a:xfrm>
            <a:off x="5928324" y="4109588"/>
            <a:ext cx="0" cy="704490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3A65D53A-0C62-48F2-935A-44FFE11D0307}"/>
              </a:ext>
            </a:extLst>
          </p:cNvPr>
          <p:cNvCxnSpPr/>
          <p:nvPr/>
        </p:nvCxnSpPr>
        <p:spPr>
          <a:xfrm>
            <a:off x="7101518" y="3284327"/>
            <a:ext cx="1337092" cy="71887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00165E9B-8A81-428A-88EE-7B82D05C6548}"/>
              </a:ext>
            </a:extLst>
          </p:cNvPr>
          <p:cNvSpPr/>
          <p:nvPr/>
        </p:nvSpPr>
        <p:spPr>
          <a:xfrm>
            <a:off x="4763911" y="2534356"/>
            <a:ext cx="2328333" cy="16227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AC2DF6-A7B2-42CB-8B7F-052E5D46B59F}"/>
              </a:ext>
            </a:extLst>
          </p:cNvPr>
          <p:cNvSpPr txBox="1"/>
          <p:nvPr/>
        </p:nvSpPr>
        <p:spPr>
          <a:xfrm>
            <a:off x="5361164" y="2764718"/>
            <a:ext cx="2743200" cy="11079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6600" b="1" dirty="0">
                <a:latin typeface="Cavolini"/>
                <a:cs typeface="Cavolini"/>
              </a:rPr>
              <a:t>ai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4F9C12-5DDF-4ADB-AB90-B337189D5D9F}"/>
              </a:ext>
            </a:extLst>
          </p:cNvPr>
          <p:cNvSpPr txBox="1"/>
          <p:nvPr/>
        </p:nvSpPr>
        <p:spPr>
          <a:xfrm>
            <a:off x="2959979" y="2932289"/>
            <a:ext cx="27432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Cavolini"/>
                <a:cs typeface="Cavolini"/>
              </a:rPr>
              <a:t>b</a:t>
            </a:r>
            <a:r>
              <a:rPr lang="en-US" sz="4400" b="1" dirty="0">
                <a:latin typeface="Cavolini"/>
                <a:cs typeface="Cavolini"/>
              </a:rPr>
              <a:t>ai</a:t>
            </a:r>
            <a:endParaRPr lang="en-US" sz="4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AF2B60-AAD7-444F-B5C1-DEFD14CD1314}"/>
              </a:ext>
            </a:extLst>
          </p:cNvPr>
          <p:cNvSpPr txBox="1"/>
          <p:nvPr/>
        </p:nvSpPr>
        <p:spPr>
          <a:xfrm>
            <a:off x="3591518" y="4016182"/>
            <a:ext cx="27432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Cavolini"/>
                <a:cs typeface="Cavolini"/>
              </a:rPr>
              <a:t>M</a:t>
            </a:r>
            <a:r>
              <a:rPr lang="en-US" sz="4400" b="1" dirty="0">
                <a:latin typeface="Cavolini"/>
                <a:cs typeface="Cavolini"/>
              </a:rPr>
              <a:t>ai</a:t>
            </a:r>
            <a:endParaRPr lang="en-US" sz="4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0EE5E2-B93C-4C1B-90D8-2CA18BC1B223}"/>
              </a:ext>
            </a:extLst>
          </p:cNvPr>
          <p:cNvSpPr txBox="1"/>
          <p:nvPr/>
        </p:nvSpPr>
        <p:spPr>
          <a:xfrm>
            <a:off x="5359400" y="1278094"/>
            <a:ext cx="27432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 dirty="0" err="1">
                <a:solidFill>
                  <a:srgbClr val="FF0000"/>
                </a:solidFill>
                <a:latin typeface="Cavolini"/>
                <a:cs typeface="Cavolini"/>
              </a:rPr>
              <a:t>rh</a:t>
            </a:r>
            <a:r>
              <a:rPr lang="en-US" sz="4400" b="1" dirty="0" err="1">
                <a:latin typeface="Cavolini"/>
                <a:cs typeface="Cavolini"/>
              </a:rPr>
              <a:t>ai</a:t>
            </a:r>
            <a:endParaRPr lang="en-US" sz="4400" dirty="0" err="1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50EC7D7-879F-41FE-807D-8114AC5CFC4F}"/>
              </a:ext>
            </a:extLst>
          </p:cNvPr>
          <p:cNvSpPr txBox="1"/>
          <p:nvPr/>
        </p:nvSpPr>
        <p:spPr>
          <a:xfrm>
            <a:off x="7199967" y="4016181"/>
            <a:ext cx="27432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Cavolini"/>
                <a:cs typeface="Cavolini"/>
              </a:rPr>
              <a:t>C</a:t>
            </a:r>
            <a:r>
              <a:rPr lang="en-US" sz="4400" b="1" dirty="0">
                <a:solidFill>
                  <a:srgbClr val="000000"/>
                </a:solidFill>
                <a:latin typeface="Cavolini"/>
                <a:cs typeface="Cavolini"/>
              </a:rPr>
              <a:t>ai</a:t>
            </a:r>
            <a:endParaRPr lang="en-US" sz="4400" dirty="0" err="1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FE8FDBC-6200-4C79-AC73-0DE92FFCD1AA}"/>
              </a:ext>
            </a:extLst>
          </p:cNvPr>
          <p:cNvSpPr txBox="1"/>
          <p:nvPr/>
        </p:nvSpPr>
        <p:spPr>
          <a:xfrm>
            <a:off x="7746307" y="2932289"/>
            <a:ext cx="1233578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Cavolini"/>
                <a:cs typeface="Cavolini"/>
              </a:rPr>
              <a:t>D</a:t>
            </a:r>
            <a:r>
              <a:rPr lang="en-US" sz="4400" b="1" dirty="0">
                <a:solidFill>
                  <a:srgbClr val="000000"/>
                </a:solidFill>
                <a:latin typeface="Cavolini"/>
                <a:cs typeface="Cavolini"/>
              </a:rPr>
              <a:t>ai</a:t>
            </a:r>
            <a:endParaRPr lang="en-US" sz="4400" dirty="0" err="1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6FE6348-6133-4D4F-8C1A-107F0D07DADC}"/>
              </a:ext>
            </a:extLst>
          </p:cNvPr>
          <p:cNvSpPr txBox="1"/>
          <p:nvPr/>
        </p:nvSpPr>
        <p:spPr>
          <a:xfrm>
            <a:off x="5456580" y="4505810"/>
            <a:ext cx="27432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 dirty="0" err="1">
                <a:solidFill>
                  <a:srgbClr val="FF0000"/>
                </a:solidFill>
                <a:latin typeface="Cavolini"/>
                <a:cs typeface="Cavolini"/>
              </a:rPr>
              <a:t>ll</a:t>
            </a:r>
            <a:r>
              <a:rPr lang="en-US" sz="4400" b="1" dirty="0" err="1">
                <a:solidFill>
                  <a:srgbClr val="000000"/>
                </a:solidFill>
                <a:latin typeface="Cavolini"/>
                <a:cs typeface="Cavolini"/>
              </a:rPr>
              <a:t>ai</a:t>
            </a:r>
            <a:endParaRPr lang="en-US" sz="4400" dirty="0" err="1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89CA10D-54CF-41BA-B76F-EEC11670D643}"/>
              </a:ext>
            </a:extLst>
          </p:cNvPr>
          <p:cNvSpPr txBox="1"/>
          <p:nvPr/>
        </p:nvSpPr>
        <p:spPr>
          <a:xfrm>
            <a:off x="3596842" y="1755741"/>
            <a:ext cx="27432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 dirty="0" err="1">
                <a:solidFill>
                  <a:srgbClr val="FF0000"/>
                </a:solidFill>
                <a:latin typeface="Cavolini"/>
                <a:cs typeface="Cavolini"/>
              </a:rPr>
              <a:t>n</a:t>
            </a:r>
            <a:r>
              <a:rPr lang="en-US" sz="4400" b="1" dirty="0" err="1">
                <a:solidFill>
                  <a:srgbClr val="000000"/>
                </a:solidFill>
                <a:latin typeface="Cavolini"/>
                <a:cs typeface="Cavolini"/>
              </a:rPr>
              <a:t>ai</a:t>
            </a:r>
            <a:endParaRPr lang="en-US" sz="4400" dirty="0" err="1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64437F2-82D2-48BB-8081-1A8CEB6119F8}"/>
              </a:ext>
            </a:extLst>
          </p:cNvPr>
          <p:cNvSpPr txBox="1"/>
          <p:nvPr/>
        </p:nvSpPr>
        <p:spPr>
          <a:xfrm>
            <a:off x="7430006" y="1751747"/>
            <a:ext cx="1132936" cy="7838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Cavolini"/>
                <a:cs typeface="Cavolini"/>
              </a:rPr>
              <a:t>t</a:t>
            </a:r>
            <a:r>
              <a:rPr lang="en-US" sz="4400" b="1" dirty="0">
                <a:solidFill>
                  <a:srgbClr val="000000"/>
                </a:solidFill>
                <a:latin typeface="Cavolini"/>
                <a:cs typeface="Cavolini"/>
              </a:rPr>
              <a:t>ai</a:t>
            </a:r>
            <a:endParaRPr lang="en-US" sz="4400" dirty="0" err="1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F967945-B45C-4484-8A23-7B36778D0ADB}"/>
              </a:ext>
            </a:extLst>
          </p:cNvPr>
          <p:cNvSpPr txBox="1"/>
          <p:nvPr/>
        </p:nvSpPr>
        <p:spPr>
          <a:xfrm>
            <a:off x="9744760" y="2930689"/>
            <a:ext cx="27432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>
                <a:solidFill>
                  <a:srgbClr val="FF0000"/>
                </a:solidFill>
                <a:latin typeface="Cavolini"/>
                <a:cs typeface="Cavolini"/>
              </a:rPr>
              <a:t>d</a:t>
            </a:r>
            <a:r>
              <a:rPr lang="en-US" sz="4400" b="1">
                <a:solidFill>
                  <a:srgbClr val="000000"/>
                </a:solidFill>
                <a:latin typeface="Cavolini"/>
                <a:cs typeface="Cavolini"/>
              </a:rPr>
              <a:t>ai</a:t>
            </a:r>
            <a:r>
              <a:rPr lang="en-US" sz="4400" b="1">
                <a:solidFill>
                  <a:srgbClr val="FF0000"/>
                </a:solidFill>
                <a:latin typeface="Cavolini"/>
                <a:cs typeface="Cavolini"/>
              </a:rPr>
              <a:t>l</a:t>
            </a:r>
            <a:endParaRPr lang="en-US" sz="4400" dirty="0" err="1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D661B1C-0A04-4FD3-9B8E-5886E637A762}"/>
              </a:ext>
            </a:extLst>
          </p:cNvPr>
          <p:cNvSpPr txBox="1"/>
          <p:nvPr/>
        </p:nvSpPr>
        <p:spPr>
          <a:xfrm>
            <a:off x="8982761" y="989746"/>
            <a:ext cx="27432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Cavolini"/>
                <a:cs typeface="Cavolini"/>
              </a:rPr>
              <a:t>t</a:t>
            </a:r>
            <a:r>
              <a:rPr lang="en-US" sz="4400" b="1">
                <a:solidFill>
                  <a:srgbClr val="000000"/>
                </a:solidFill>
                <a:latin typeface="Cavolini"/>
                <a:cs typeface="Cavolini"/>
              </a:rPr>
              <a:t>ai</a:t>
            </a:r>
            <a:r>
              <a:rPr lang="en-US" sz="4400" b="1">
                <a:solidFill>
                  <a:srgbClr val="FF0000"/>
                </a:solidFill>
                <a:latin typeface="Cavolini"/>
                <a:cs typeface="Cavolini"/>
              </a:rPr>
              <a:t>d</a:t>
            </a:r>
            <a:endParaRPr lang="en-US" sz="4400" dirty="0" err="1">
              <a:solidFill>
                <a:srgbClr val="FF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B6BE208-889A-4707-BE89-BFFFA746EE4F}"/>
              </a:ext>
            </a:extLst>
          </p:cNvPr>
          <p:cNvSpPr txBox="1"/>
          <p:nvPr/>
        </p:nvSpPr>
        <p:spPr>
          <a:xfrm>
            <a:off x="5192889" y="247875"/>
            <a:ext cx="27432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>
                <a:solidFill>
                  <a:srgbClr val="FF0000"/>
                </a:solidFill>
                <a:latin typeface="Cavolini"/>
                <a:cs typeface="Cavolini"/>
              </a:rPr>
              <a:t>rh</a:t>
            </a:r>
            <a:r>
              <a:rPr lang="en-US" sz="4400" b="1">
                <a:solidFill>
                  <a:srgbClr val="000000"/>
                </a:solidFill>
                <a:latin typeface="Cavolini"/>
                <a:cs typeface="Cavolini"/>
              </a:rPr>
              <a:t>ai</a:t>
            </a:r>
            <a:r>
              <a:rPr lang="en-US" sz="4400" b="1" dirty="0">
                <a:solidFill>
                  <a:srgbClr val="FF0000"/>
                </a:solidFill>
                <a:latin typeface="Cavolini"/>
                <a:cs typeface="Cavolini"/>
              </a:rPr>
              <a:t>d</a:t>
            </a:r>
            <a:endParaRPr lang="en-US" sz="4400" dirty="0" err="1">
              <a:solidFill>
                <a:srgbClr val="FF0000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510AF21-470D-4184-AADF-72BCC4BD18D5}"/>
              </a:ext>
            </a:extLst>
          </p:cNvPr>
          <p:cNvSpPr txBox="1"/>
          <p:nvPr/>
        </p:nvSpPr>
        <p:spPr>
          <a:xfrm>
            <a:off x="1443274" y="1027127"/>
            <a:ext cx="27432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>
                <a:solidFill>
                  <a:srgbClr val="FF0000"/>
                </a:solidFill>
                <a:latin typeface="Cavolini"/>
                <a:cs typeface="Cavolini"/>
              </a:rPr>
              <a:t>n</a:t>
            </a:r>
            <a:r>
              <a:rPr lang="en-US" sz="4400" b="1">
                <a:solidFill>
                  <a:srgbClr val="000000"/>
                </a:solidFill>
                <a:latin typeface="Cavolini"/>
                <a:cs typeface="Cavolini"/>
              </a:rPr>
              <a:t>ai</a:t>
            </a:r>
            <a:r>
              <a:rPr lang="en-US" sz="4400" b="1">
                <a:solidFill>
                  <a:srgbClr val="FF0000"/>
                </a:solidFill>
                <a:latin typeface="Cavolini"/>
                <a:cs typeface="Cavolini"/>
              </a:rPr>
              <a:t>n</a:t>
            </a:r>
            <a:endParaRPr lang="en-US" sz="4400" dirty="0" err="1">
              <a:solidFill>
                <a:srgbClr val="FF0000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9E1849A-AC97-4DDB-8E67-A611948C7DA8}"/>
              </a:ext>
            </a:extLst>
          </p:cNvPr>
          <p:cNvSpPr txBox="1"/>
          <p:nvPr/>
        </p:nvSpPr>
        <p:spPr>
          <a:xfrm>
            <a:off x="474240" y="2962320"/>
            <a:ext cx="27432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>
                <a:solidFill>
                  <a:srgbClr val="FF0000"/>
                </a:solidFill>
                <a:latin typeface="Cavolini"/>
                <a:cs typeface="Cavolini"/>
              </a:rPr>
              <a:t>b</a:t>
            </a:r>
            <a:r>
              <a:rPr lang="en-US" sz="4400" b="1">
                <a:solidFill>
                  <a:srgbClr val="000000"/>
                </a:solidFill>
                <a:latin typeface="Cavolini"/>
                <a:cs typeface="Cavolini"/>
              </a:rPr>
              <a:t>ai</a:t>
            </a:r>
            <a:r>
              <a:rPr lang="en-US" sz="4400" b="1">
                <a:solidFill>
                  <a:srgbClr val="FF0000"/>
                </a:solidFill>
                <a:latin typeface="Cavolini"/>
                <a:cs typeface="Cavolini"/>
              </a:rPr>
              <a:t>ch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F0B7A9E-5D4A-4715-B15D-258ADB928328}"/>
              </a:ext>
            </a:extLst>
          </p:cNvPr>
          <p:cNvSpPr txBox="1"/>
          <p:nvPr/>
        </p:nvSpPr>
        <p:spPr>
          <a:xfrm>
            <a:off x="1676187" y="4796871"/>
            <a:ext cx="27432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>
                <a:solidFill>
                  <a:srgbClr val="FF0000"/>
                </a:solidFill>
                <a:latin typeface="Cavolini"/>
                <a:cs typeface="Cavolini"/>
              </a:rPr>
              <a:t>M</a:t>
            </a:r>
            <a:r>
              <a:rPr lang="en-US" sz="4400" b="1">
                <a:solidFill>
                  <a:srgbClr val="000000"/>
                </a:solidFill>
                <a:latin typeface="Cavolini"/>
                <a:cs typeface="Cavolini"/>
              </a:rPr>
              <a:t>ai</a:t>
            </a:r>
            <a:r>
              <a:rPr lang="en-US" sz="4400" b="1">
                <a:solidFill>
                  <a:srgbClr val="FF0000"/>
                </a:solidFill>
                <a:latin typeface="Cavolini"/>
                <a:cs typeface="Cavolini"/>
              </a:rPr>
              <a:t>r</a:t>
            </a:r>
            <a:endParaRPr lang="en-US" sz="4400" dirty="0" err="1">
              <a:solidFill>
                <a:srgbClr val="FF0000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C541F75-6A74-468E-99B0-5E0662B1C6D6}"/>
              </a:ext>
            </a:extLst>
          </p:cNvPr>
          <p:cNvSpPr txBox="1"/>
          <p:nvPr/>
        </p:nvSpPr>
        <p:spPr>
          <a:xfrm>
            <a:off x="9103531" y="4704856"/>
            <a:ext cx="27432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>
                <a:solidFill>
                  <a:srgbClr val="FF0000"/>
                </a:solidFill>
                <a:latin typeface="Cavolini"/>
                <a:cs typeface="Cavolini"/>
              </a:rPr>
              <a:t>c</a:t>
            </a:r>
            <a:r>
              <a:rPr lang="en-US" sz="4400" b="1">
                <a:solidFill>
                  <a:srgbClr val="000000"/>
                </a:solidFill>
                <a:latin typeface="Cavolini"/>
                <a:cs typeface="Cavolini"/>
              </a:rPr>
              <a:t>ai</a:t>
            </a:r>
            <a:r>
              <a:rPr lang="en-US" sz="4400" b="1">
                <a:solidFill>
                  <a:srgbClr val="FF0000"/>
                </a:solidFill>
                <a:latin typeface="Cavolini"/>
                <a:cs typeface="Cavolini"/>
              </a:rPr>
              <a:t>b</a:t>
            </a:r>
            <a:endParaRPr lang="en-US" sz="4400" dirty="0" err="1">
              <a:solidFill>
                <a:srgbClr val="FF0000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42E3435-6D25-4DC2-A095-AE3E30A6FC2F}"/>
              </a:ext>
            </a:extLst>
          </p:cNvPr>
          <p:cNvSpPr txBox="1"/>
          <p:nvPr/>
        </p:nvSpPr>
        <p:spPr>
          <a:xfrm>
            <a:off x="5359666" y="5734275"/>
            <a:ext cx="27432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>
                <a:solidFill>
                  <a:srgbClr val="FF0000"/>
                </a:solidFill>
                <a:latin typeface="Cavolini"/>
                <a:cs typeface="Cavolini"/>
              </a:rPr>
              <a:t>ll</a:t>
            </a:r>
            <a:r>
              <a:rPr lang="en-US" sz="4400" b="1">
                <a:solidFill>
                  <a:srgbClr val="000000"/>
                </a:solidFill>
                <a:latin typeface="Cavolini"/>
                <a:cs typeface="Cavolini"/>
              </a:rPr>
              <a:t>ai</a:t>
            </a:r>
            <a:r>
              <a:rPr lang="en-US" sz="4400" b="1">
                <a:solidFill>
                  <a:srgbClr val="FF0000"/>
                </a:solidFill>
                <a:latin typeface="Cavolini"/>
                <a:cs typeface="Cavolini"/>
              </a:rPr>
              <a:t>n</a:t>
            </a:r>
            <a:endParaRPr lang="en-US" sz="4400" dirty="0" err="1">
              <a:solidFill>
                <a:srgbClr val="FF0000"/>
              </a:solidFill>
            </a:endParaRP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7AB41004-68EE-49F3-B912-4A055D3E4CB0}"/>
              </a:ext>
            </a:extLst>
          </p:cNvPr>
          <p:cNvCxnSpPr/>
          <p:nvPr/>
        </p:nvCxnSpPr>
        <p:spPr>
          <a:xfrm>
            <a:off x="5638800" y="2971800"/>
            <a:ext cx="920150" cy="920150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558CDA20-1D36-4121-9D3E-FE8D7D4C8710}"/>
              </a:ext>
            </a:extLst>
          </p:cNvPr>
          <p:cNvCxnSpPr/>
          <p:nvPr/>
        </p:nvCxnSpPr>
        <p:spPr>
          <a:xfrm>
            <a:off x="8455865" y="4581165"/>
            <a:ext cx="1035168" cy="287547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B5CE0D9A-CB78-475F-A3FC-773E08B355CB}"/>
              </a:ext>
            </a:extLst>
          </p:cNvPr>
          <p:cNvCxnSpPr>
            <a:cxnSpLocks/>
          </p:cNvCxnSpPr>
          <p:nvPr/>
        </p:nvCxnSpPr>
        <p:spPr>
          <a:xfrm>
            <a:off x="4085147" y="3315957"/>
            <a:ext cx="992036" cy="43132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72E714C8-82C2-4709-9778-347B8B3B0BD5}"/>
              </a:ext>
            </a:extLst>
          </p:cNvPr>
          <p:cNvCxnSpPr>
            <a:cxnSpLocks/>
          </p:cNvCxnSpPr>
          <p:nvPr/>
        </p:nvCxnSpPr>
        <p:spPr>
          <a:xfrm>
            <a:off x="6212997" y="3919806"/>
            <a:ext cx="1035168" cy="287547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9A6DBBA2-88B9-4A12-88DE-782247E35104}"/>
              </a:ext>
            </a:extLst>
          </p:cNvPr>
          <p:cNvCxnSpPr>
            <a:cxnSpLocks/>
          </p:cNvCxnSpPr>
          <p:nvPr/>
        </p:nvCxnSpPr>
        <p:spPr>
          <a:xfrm>
            <a:off x="4645864" y="2438938"/>
            <a:ext cx="503206" cy="316301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168E71DB-D9D0-46F3-B6AB-4CCA3AABD48A}"/>
              </a:ext>
            </a:extLst>
          </p:cNvPr>
          <p:cNvCxnSpPr>
            <a:cxnSpLocks/>
          </p:cNvCxnSpPr>
          <p:nvPr/>
        </p:nvCxnSpPr>
        <p:spPr>
          <a:xfrm>
            <a:off x="2992468" y="1662561"/>
            <a:ext cx="690112" cy="388188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90DA1F96-D436-4BAF-A3D6-CFD5068530A1}"/>
              </a:ext>
            </a:extLst>
          </p:cNvPr>
          <p:cNvCxnSpPr>
            <a:cxnSpLocks/>
          </p:cNvCxnSpPr>
          <p:nvPr/>
        </p:nvCxnSpPr>
        <p:spPr>
          <a:xfrm flipV="1">
            <a:off x="6716203" y="2352673"/>
            <a:ext cx="776377" cy="474453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8D984F46-565C-49B4-B5CD-36F94590143E}"/>
              </a:ext>
            </a:extLst>
          </p:cNvPr>
          <p:cNvCxnSpPr>
            <a:cxnSpLocks/>
          </p:cNvCxnSpPr>
          <p:nvPr/>
        </p:nvCxnSpPr>
        <p:spPr>
          <a:xfrm>
            <a:off x="5997337" y="914938"/>
            <a:ext cx="14376" cy="503207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750B87FC-FC93-4313-AFBA-81A5E3440126}"/>
              </a:ext>
            </a:extLst>
          </p:cNvPr>
          <p:cNvCxnSpPr>
            <a:cxnSpLocks/>
          </p:cNvCxnSpPr>
          <p:nvPr/>
        </p:nvCxnSpPr>
        <p:spPr>
          <a:xfrm flipH="1">
            <a:off x="6069222" y="1993240"/>
            <a:ext cx="14378" cy="632603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0B34B743-90C3-4A0D-AE0C-B7FF57511526}"/>
              </a:ext>
            </a:extLst>
          </p:cNvPr>
          <p:cNvCxnSpPr>
            <a:cxnSpLocks/>
          </p:cNvCxnSpPr>
          <p:nvPr/>
        </p:nvCxnSpPr>
        <p:spPr>
          <a:xfrm flipH="1">
            <a:off x="6054845" y="4077957"/>
            <a:ext cx="57509" cy="488828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F60089CE-8CC7-439E-AFA4-E8E3CC25F0D7}"/>
              </a:ext>
            </a:extLst>
          </p:cNvPr>
          <p:cNvCxnSpPr>
            <a:cxnSpLocks/>
          </p:cNvCxnSpPr>
          <p:nvPr/>
        </p:nvCxnSpPr>
        <p:spPr>
          <a:xfrm>
            <a:off x="6687450" y="3172184"/>
            <a:ext cx="1049545" cy="143774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862577D7-6E5F-44B6-86F6-783DCDB65E76}"/>
              </a:ext>
            </a:extLst>
          </p:cNvPr>
          <p:cNvCxnSpPr>
            <a:cxnSpLocks/>
          </p:cNvCxnSpPr>
          <p:nvPr/>
        </p:nvCxnSpPr>
        <p:spPr>
          <a:xfrm flipV="1">
            <a:off x="8412731" y="1590673"/>
            <a:ext cx="646980" cy="460076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0C00CFD5-ACA7-4F93-AF81-6E8930284B11}"/>
              </a:ext>
            </a:extLst>
          </p:cNvPr>
          <p:cNvCxnSpPr>
            <a:cxnSpLocks/>
          </p:cNvCxnSpPr>
          <p:nvPr/>
        </p:nvCxnSpPr>
        <p:spPr>
          <a:xfrm flipV="1">
            <a:off x="2518015" y="4480523"/>
            <a:ext cx="1092677" cy="445698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30A582E0-BE72-42BB-B78A-0C130B16A5DB}"/>
              </a:ext>
            </a:extLst>
          </p:cNvPr>
          <p:cNvCxnSpPr>
            <a:cxnSpLocks/>
          </p:cNvCxnSpPr>
          <p:nvPr/>
        </p:nvCxnSpPr>
        <p:spPr>
          <a:xfrm flipH="1">
            <a:off x="6011712" y="5185014"/>
            <a:ext cx="1" cy="618225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FDD616E0-175E-499C-8CAC-97264BDDAFF6}"/>
              </a:ext>
            </a:extLst>
          </p:cNvPr>
          <p:cNvCxnSpPr>
            <a:cxnSpLocks/>
          </p:cNvCxnSpPr>
          <p:nvPr/>
        </p:nvCxnSpPr>
        <p:spPr>
          <a:xfrm>
            <a:off x="8872808" y="3387844"/>
            <a:ext cx="920149" cy="14378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163A2651-5678-48B3-88A3-41478FA557EE}"/>
              </a:ext>
            </a:extLst>
          </p:cNvPr>
          <p:cNvCxnSpPr>
            <a:cxnSpLocks/>
          </p:cNvCxnSpPr>
          <p:nvPr/>
        </p:nvCxnSpPr>
        <p:spPr>
          <a:xfrm>
            <a:off x="2287978" y="3315958"/>
            <a:ext cx="661357" cy="14377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BC67C4A5-E448-4C83-B667-9C9E7A373F92}"/>
              </a:ext>
            </a:extLst>
          </p:cNvPr>
          <p:cNvCxnSpPr>
            <a:cxnSpLocks/>
          </p:cNvCxnSpPr>
          <p:nvPr/>
        </p:nvCxnSpPr>
        <p:spPr>
          <a:xfrm flipV="1">
            <a:off x="4933411" y="3804787"/>
            <a:ext cx="618225" cy="416943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75443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00165E9B-8A81-428A-88EE-7B82D05C6548}"/>
              </a:ext>
            </a:extLst>
          </p:cNvPr>
          <p:cNvSpPr/>
          <p:nvPr/>
        </p:nvSpPr>
        <p:spPr>
          <a:xfrm>
            <a:off x="4763911" y="2534356"/>
            <a:ext cx="2328333" cy="16227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AC2DF6-A7B2-42CB-8B7F-052E5D46B59F}"/>
              </a:ext>
            </a:extLst>
          </p:cNvPr>
          <p:cNvSpPr txBox="1"/>
          <p:nvPr/>
        </p:nvSpPr>
        <p:spPr>
          <a:xfrm>
            <a:off x="5361164" y="2764718"/>
            <a:ext cx="2743200" cy="11079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6600" b="1" dirty="0">
                <a:latin typeface="Cavolini"/>
                <a:cs typeface="Cavolini"/>
              </a:rPr>
              <a:t>ai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4F9C12-5DDF-4ADB-AB90-B337189D5D9F}"/>
              </a:ext>
            </a:extLst>
          </p:cNvPr>
          <p:cNvSpPr txBox="1"/>
          <p:nvPr/>
        </p:nvSpPr>
        <p:spPr>
          <a:xfrm>
            <a:off x="2226734" y="2932289"/>
            <a:ext cx="27432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Cavolini"/>
                <a:cs typeface="Cavolini"/>
              </a:rPr>
              <a:t>b</a:t>
            </a:r>
            <a:r>
              <a:rPr lang="en-US" sz="4400" b="1">
                <a:latin typeface="Cavolini"/>
                <a:cs typeface="Cavolini"/>
              </a:rPr>
              <a:t>ai</a:t>
            </a:r>
            <a:r>
              <a:rPr lang="en-US" sz="4400" b="1">
                <a:solidFill>
                  <a:srgbClr val="FF0000"/>
                </a:solidFill>
                <a:latin typeface="Cavolini"/>
                <a:cs typeface="Cavolini"/>
              </a:rPr>
              <a:t>ch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AF2B60-AAD7-444F-B5C1-DEFD14CD1314}"/>
              </a:ext>
            </a:extLst>
          </p:cNvPr>
          <p:cNvSpPr txBox="1"/>
          <p:nvPr/>
        </p:nvSpPr>
        <p:spPr>
          <a:xfrm>
            <a:off x="3045178" y="4159956"/>
            <a:ext cx="27432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Cavolini"/>
                <a:cs typeface="Cavolini"/>
              </a:rPr>
              <a:t>M</a:t>
            </a:r>
            <a:r>
              <a:rPr lang="en-US" sz="4400" b="1">
                <a:latin typeface="Cavolini"/>
                <a:cs typeface="Cavolini"/>
              </a:rPr>
              <a:t>ai</a:t>
            </a:r>
            <a:r>
              <a:rPr lang="en-US" sz="4400" b="1">
                <a:solidFill>
                  <a:srgbClr val="FF0000"/>
                </a:solidFill>
                <a:latin typeface="Cavolini"/>
                <a:cs typeface="Cavolini"/>
              </a:rPr>
              <a:t>r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0EE5E2-B93C-4C1B-90D8-2CA18BC1B223}"/>
              </a:ext>
            </a:extLst>
          </p:cNvPr>
          <p:cNvSpPr txBox="1"/>
          <p:nvPr/>
        </p:nvSpPr>
        <p:spPr>
          <a:xfrm>
            <a:off x="5359400" y="688622"/>
            <a:ext cx="27432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>
                <a:solidFill>
                  <a:srgbClr val="FF0000"/>
                </a:solidFill>
                <a:latin typeface="Cavolini"/>
                <a:cs typeface="Cavolini"/>
              </a:rPr>
              <a:t>rh</a:t>
            </a:r>
            <a:r>
              <a:rPr lang="en-US" sz="4400" b="1">
                <a:latin typeface="Cavolini"/>
                <a:cs typeface="Cavolini"/>
              </a:rPr>
              <a:t>ai</a:t>
            </a:r>
            <a:r>
              <a:rPr lang="en-US" sz="4400" b="1">
                <a:solidFill>
                  <a:srgbClr val="FF0000"/>
                </a:solidFill>
                <a:latin typeface="Cavolini"/>
                <a:cs typeface="Cavolini"/>
              </a:rPr>
              <a:t>d</a:t>
            </a:r>
            <a:endParaRPr lang="en-US" sz="4400" dirty="0" err="1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50EC7D7-879F-41FE-807D-8114AC5CFC4F}"/>
              </a:ext>
            </a:extLst>
          </p:cNvPr>
          <p:cNvSpPr txBox="1"/>
          <p:nvPr/>
        </p:nvSpPr>
        <p:spPr>
          <a:xfrm>
            <a:off x="7631288" y="4159955"/>
            <a:ext cx="27432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Cavolini"/>
                <a:cs typeface="Cavolini"/>
              </a:rPr>
              <a:t>C</a:t>
            </a:r>
            <a:r>
              <a:rPr lang="en-US" sz="4400" b="1">
                <a:solidFill>
                  <a:srgbClr val="000000"/>
                </a:solidFill>
                <a:latin typeface="Cavolini"/>
                <a:cs typeface="Cavolini"/>
              </a:rPr>
              <a:t>ai</a:t>
            </a:r>
            <a:r>
              <a:rPr lang="en-US" sz="4400" b="1">
                <a:solidFill>
                  <a:srgbClr val="FF0000"/>
                </a:solidFill>
                <a:latin typeface="Cavolini"/>
                <a:cs typeface="Cavolini"/>
              </a:rPr>
              <a:t>b</a:t>
            </a:r>
            <a:endParaRPr lang="en-US" sz="4400" dirty="0" err="1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FE8FDBC-6200-4C79-AC73-0DE92FFCD1AA}"/>
              </a:ext>
            </a:extLst>
          </p:cNvPr>
          <p:cNvSpPr txBox="1"/>
          <p:nvPr/>
        </p:nvSpPr>
        <p:spPr>
          <a:xfrm>
            <a:off x="8393288" y="2932289"/>
            <a:ext cx="27432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Cavolini"/>
                <a:cs typeface="Cavolini"/>
              </a:rPr>
              <a:t>D</a:t>
            </a:r>
            <a:r>
              <a:rPr lang="en-US" sz="4400" b="1">
                <a:solidFill>
                  <a:srgbClr val="000000"/>
                </a:solidFill>
                <a:latin typeface="Cavolini"/>
                <a:cs typeface="Cavolini"/>
              </a:rPr>
              <a:t>ai</a:t>
            </a:r>
            <a:r>
              <a:rPr lang="en-US" sz="4400" b="1">
                <a:solidFill>
                  <a:srgbClr val="FF0000"/>
                </a:solidFill>
                <a:latin typeface="Cavolini"/>
                <a:cs typeface="Cavolini"/>
              </a:rPr>
              <a:t>l</a:t>
            </a:r>
            <a:endParaRPr lang="en-US" sz="4400" dirty="0" err="1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6FE6348-6133-4D4F-8C1A-107F0D07DADC}"/>
              </a:ext>
            </a:extLst>
          </p:cNvPr>
          <p:cNvSpPr txBox="1"/>
          <p:nvPr/>
        </p:nvSpPr>
        <p:spPr>
          <a:xfrm>
            <a:off x="5542844" y="4879621"/>
            <a:ext cx="27432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>
                <a:solidFill>
                  <a:srgbClr val="FF0000"/>
                </a:solidFill>
                <a:latin typeface="Cavolini"/>
                <a:cs typeface="Cavolini"/>
              </a:rPr>
              <a:t>ll</a:t>
            </a:r>
            <a:r>
              <a:rPr lang="en-US" sz="4400" b="1">
                <a:solidFill>
                  <a:srgbClr val="000000"/>
                </a:solidFill>
                <a:latin typeface="Cavolini"/>
                <a:cs typeface="Cavolini"/>
              </a:rPr>
              <a:t>ai</a:t>
            </a:r>
            <a:r>
              <a:rPr lang="en-US" sz="4400" b="1">
                <a:solidFill>
                  <a:srgbClr val="FF0000"/>
                </a:solidFill>
                <a:latin typeface="Cavolini"/>
                <a:cs typeface="Cavolini"/>
              </a:rPr>
              <a:t>n</a:t>
            </a:r>
            <a:endParaRPr lang="en-US" sz="4400" dirty="0" err="1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89CA10D-54CF-41BA-B76F-EEC11670D643}"/>
              </a:ext>
            </a:extLst>
          </p:cNvPr>
          <p:cNvSpPr txBox="1"/>
          <p:nvPr/>
        </p:nvSpPr>
        <p:spPr>
          <a:xfrm>
            <a:off x="3524955" y="1281288"/>
            <a:ext cx="27432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>
                <a:solidFill>
                  <a:srgbClr val="FF0000"/>
                </a:solidFill>
                <a:latin typeface="Cavolini"/>
                <a:cs typeface="Cavolini"/>
              </a:rPr>
              <a:t>n</a:t>
            </a:r>
            <a:r>
              <a:rPr lang="en-US" sz="4400" b="1">
                <a:solidFill>
                  <a:srgbClr val="000000"/>
                </a:solidFill>
                <a:latin typeface="Cavolini"/>
                <a:cs typeface="Cavolini"/>
              </a:rPr>
              <a:t>ai</a:t>
            </a:r>
            <a:r>
              <a:rPr lang="en-US" sz="4400" b="1">
                <a:solidFill>
                  <a:srgbClr val="FF0000"/>
                </a:solidFill>
                <a:latin typeface="Cavolini"/>
                <a:cs typeface="Cavolini"/>
              </a:rPr>
              <a:t>d</a:t>
            </a:r>
            <a:endParaRPr lang="en-US" sz="4400" dirty="0" err="1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64437F2-82D2-48BB-8081-1A8CEB6119F8}"/>
              </a:ext>
            </a:extLst>
          </p:cNvPr>
          <p:cNvSpPr txBox="1"/>
          <p:nvPr/>
        </p:nvSpPr>
        <p:spPr>
          <a:xfrm>
            <a:off x="7631289" y="1492954"/>
            <a:ext cx="27432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Cavolini"/>
                <a:cs typeface="Cavolini"/>
              </a:rPr>
              <a:t>t</a:t>
            </a:r>
            <a:r>
              <a:rPr lang="en-US" sz="4400" b="1">
                <a:solidFill>
                  <a:srgbClr val="000000"/>
                </a:solidFill>
                <a:latin typeface="Cavolini"/>
                <a:cs typeface="Cavolini"/>
              </a:rPr>
              <a:t>ai</a:t>
            </a:r>
            <a:r>
              <a:rPr lang="en-US" sz="4400" b="1">
                <a:solidFill>
                  <a:srgbClr val="FF0000"/>
                </a:solidFill>
                <a:latin typeface="Cavolini"/>
                <a:cs typeface="Cavolini"/>
              </a:rPr>
              <a:t>d</a:t>
            </a:r>
            <a:endParaRPr lang="en-US" sz="4400" dirty="0" err="1">
              <a:solidFill>
                <a:srgbClr val="FF0000"/>
              </a:solidFill>
            </a:endParaRPr>
          </a:p>
        </p:txBody>
      </p: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E15AE25A-1DE4-459D-A6B4-FDA295133A4B}"/>
              </a:ext>
            </a:extLst>
          </p:cNvPr>
          <p:cNvCxnSpPr/>
          <p:nvPr/>
        </p:nvCxnSpPr>
        <p:spPr>
          <a:xfrm>
            <a:off x="5997336" y="4135466"/>
            <a:ext cx="28754" cy="805132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F9101B5D-7724-47A9-9B75-FAA98ECB7196}"/>
              </a:ext>
            </a:extLst>
          </p:cNvPr>
          <p:cNvCxnSpPr/>
          <p:nvPr/>
        </p:nvCxnSpPr>
        <p:spPr>
          <a:xfrm>
            <a:off x="4021888" y="3382093"/>
            <a:ext cx="1006414" cy="28755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5C54807D-FBDE-464B-8C2E-0EF5DFA2D4C1}"/>
              </a:ext>
            </a:extLst>
          </p:cNvPr>
          <p:cNvCxnSpPr/>
          <p:nvPr/>
        </p:nvCxnSpPr>
        <p:spPr>
          <a:xfrm>
            <a:off x="4461834" y="1981739"/>
            <a:ext cx="848264" cy="905772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EAC1FD3-BB74-4770-A8C5-7CAA78D6A1D0}"/>
              </a:ext>
            </a:extLst>
          </p:cNvPr>
          <p:cNvCxnSpPr/>
          <p:nvPr/>
        </p:nvCxnSpPr>
        <p:spPr>
          <a:xfrm>
            <a:off x="5994462" y="1400894"/>
            <a:ext cx="43131" cy="1279584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7B43468-6121-4D5A-9FA6-C2F326312634}"/>
              </a:ext>
            </a:extLst>
          </p:cNvPr>
          <p:cNvCxnSpPr/>
          <p:nvPr/>
        </p:nvCxnSpPr>
        <p:spPr>
          <a:xfrm flipV="1">
            <a:off x="6391276" y="1998992"/>
            <a:ext cx="1293960" cy="618226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7A27BE2-F75F-406C-BA2E-43A3D9284E18}"/>
              </a:ext>
            </a:extLst>
          </p:cNvPr>
          <p:cNvCxnSpPr/>
          <p:nvPr/>
        </p:nvCxnSpPr>
        <p:spPr>
          <a:xfrm>
            <a:off x="7046884" y="3330335"/>
            <a:ext cx="1337092" cy="14378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6A1C9A19-2FFA-445D-B9E1-909D90B6AA18}"/>
              </a:ext>
            </a:extLst>
          </p:cNvPr>
          <p:cNvCxnSpPr/>
          <p:nvPr/>
        </p:nvCxnSpPr>
        <p:spPr>
          <a:xfrm>
            <a:off x="6638567" y="3870923"/>
            <a:ext cx="963282" cy="531962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0503D402-114A-460A-8235-CB38473F137C}"/>
              </a:ext>
            </a:extLst>
          </p:cNvPr>
          <p:cNvCxnSpPr/>
          <p:nvPr/>
        </p:nvCxnSpPr>
        <p:spPr>
          <a:xfrm flipV="1">
            <a:off x="4372695" y="3847920"/>
            <a:ext cx="963282" cy="503207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54560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00165E9B-8A81-428A-88EE-7B82D05C6548}"/>
              </a:ext>
            </a:extLst>
          </p:cNvPr>
          <p:cNvSpPr/>
          <p:nvPr/>
        </p:nvSpPr>
        <p:spPr>
          <a:xfrm>
            <a:off x="4763911" y="2534356"/>
            <a:ext cx="2328333" cy="16227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AC2DF6-A7B2-42CB-8B7F-052E5D46B59F}"/>
              </a:ext>
            </a:extLst>
          </p:cNvPr>
          <p:cNvSpPr txBox="1"/>
          <p:nvPr/>
        </p:nvSpPr>
        <p:spPr>
          <a:xfrm>
            <a:off x="5205941" y="2750607"/>
            <a:ext cx="2743200" cy="11079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6600" b="1" dirty="0">
                <a:latin typeface="Cavolini"/>
                <a:cs typeface="Cavolini"/>
              </a:rPr>
              <a:t>ae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4F9C12-5DDF-4ADB-AB90-B337189D5D9F}"/>
              </a:ext>
            </a:extLst>
          </p:cNvPr>
          <p:cNvSpPr txBox="1"/>
          <p:nvPr/>
        </p:nvSpPr>
        <p:spPr>
          <a:xfrm>
            <a:off x="3045179" y="1605844"/>
            <a:ext cx="27432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 dirty="0" err="1">
                <a:solidFill>
                  <a:srgbClr val="FF0000"/>
                </a:solidFill>
                <a:latin typeface="Cavolini"/>
                <a:cs typeface="Cavolini"/>
              </a:rPr>
              <a:t>m</a:t>
            </a:r>
            <a:r>
              <a:rPr lang="en-US" sz="4400" b="1" dirty="0" err="1">
                <a:solidFill>
                  <a:srgbClr val="000000"/>
                </a:solidFill>
                <a:latin typeface="Cavolini"/>
                <a:cs typeface="Cavolini"/>
              </a:rPr>
              <a:t>ae</a:t>
            </a:r>
            <a:endParaRPr lang="en-US" sz="4400" dirty="0" err="1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AF2B60-AAD7-444F-B5C1-DEFD14CD1314}"/>
              </a:ext>
            </a:extLst>
          </p:cNvPr>
          <p:cNvSpPr txBox="1"/>
          <p:nvPr/>
        </p:nvSpPr>
        <p:spPr>
          <a:xfrm>
            <a:off x="7377288" y="1521177"/>
            <a:ext cx="27432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 dirty="0" err="1">
                <a:solidFill>
                  <a:srgbClr val="FF0000"/>
                </a:solidFill>
                <a:latin typeface="Cavolini"/>
                <a:cs typeface="Cavolini"/>
              </a:rPr>
              <a:t>c</a:t>
            </a:r>
            <a:r>
              <a:rPr lang="en-US" sz="4400" b="1" dirty="0" err="1">
                <a:latin typeface="Cavolini"/>
                <a:cs typeface="Cavolini"/>
              </a:rPr>
              <a:t>ae</a:t>
            </a:r>
            <a:endParaRPr lang="en-US" sz="4400" b="1">
              <a:latin typeface="Cavolini"/>
              <a:cs typeface="Cavolin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0EE5E2-B93C-4C1B-90D8-2CA18BC1B223}"/>
              </a:ext>
            </a:extLst>
          </p:cNvPr>
          <p:cNvSpPr txBox="1"/>
          <p:nvPr/>
        </p:nvSpPr>
        <p:spPr>
          <a:xfrm>
            <a:off x="5204178" y="1224844"/>
            <a:ext cx="27432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Cavolini"/>
                <a:cs typeface="Cavolini"/>
              </a:rPr>
              <a:t>b</a:t>
            </a:r>
            <a:r>
              <a:rPr lang="en-US" sz="4400" b="1" dirty="0">
                <a:latin typeface="Cavolini"/>
                <a:cs typeface="Cavolini"/>
              </a:rPr>
              <a:t>ae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745B833-007E-4FB4-B0EF-5615FE5EFDF5}"/>
              </a:ext>
            </a:extLst>
          </p:cNvPr>
          <p:cNvSpPr txBox="1"/>
          <p:nvPr/>
        </p:nvSpPr>
        <p:spPr>
          <a:xfrm>
            <a:off x="7086280" y="4858323"/>
            <a:ext cx="27432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 dirty="0" err="1">
                <a:solidFill>
                  <a:srgbClr val="FF0000"/>
                </a:solidFill>
                <a:latin typeface="Cavolini"/>
                <a:cs typeface="Cavolini"/>
              </a:rPr>
              <a:t>tr</a:t>
            </a:r>
            <a:r>
              <a:rPr lang="en-US" sz="4400" b="1" dirty="0" err="1">
                <a:solidFill>
                  <a:srgbClr val="000000"/>
                </a:solidFill>
                <a:latin typeface="Cavolini"/>
                <a:cs typeface="Cavolini"/>
              </a:rPr>
              <a:t>ae</a:t>
            </a:r>
            <a:r>
              <a:rPr lang="en-US" sz="4400" b="1" dirty="0" err="1">
                <a:solidFill>
                  <a:srgbClr val="FF0000"/>
                </a:solidFill>
                <a:latin typeface="Cavolini"/>
                <a:cs typeface="Cavolini"/>
              </a:rPr>
              <a:t>d</a:t>
            </a:r>
            <a:endParaRPr lang="en-US" sz="4400" dirty="0" err="1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749859-96C8-4422-AC5D-90656161199C}"/>
              </a:ext>
            </a:extLst>
          </p:cNvPr>
          <p:cNvSpPr txBox="1"/>
          <p:nvPr/>
        </p:nvSpPr>
        <p:spPr>
          <a:xfrm>
            <a:off x="7379419" y="3768837"/>
            <a:ext cx="27432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 dirty="0" err="1">
                <a:solidFill>
                  <a:srgbClr val="FF0000"/>
                </a:solidFill>
                <a:latin typeface="Cavolini"/>
                <a:cs typeface="Cavolini"/>
              </a:rPr>
              <a:t>tr</a:t>
            </a:r>
            <a:r>
              <a:rPr lang="en-US" sz="4400" b="1" dirty="0" err="1">
                <a:solidFill>
                  <a:srgbClr val="000000"/>
                </a:solidFill>
                <a:latin typeface="Cavolini"/>
                <a:cs typeface="Cavolini"/>
              </a:rPr>
              <a:t>ae</a:t>
            </a:r>
            <a:r>
              <a:rPr lang="en-US" sz="4400" b="1" dirty="0" err="1">
                <a:solidFill>
                  <a:srgbClr val="FF0000"/>
                </a:solidFill>
                <a:latin typeface="Cavolini"/>
                <a:cs typeface="Cavolini"/>
              </a:rPr>
              <a:t>th</a:t>
            </a:r>
            <a:endParaRPr lang="en-US" sz="4400" dirty="0" err="1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62032DE-61A8-4A85-BDA5-8ED60D16A526}"/>
              </a:ext>
            </a:extLst>
          </p:cNvPr>
          <p:cNvSpPr txBox="1"/>
          <p:nvPr/>
        </p:nvSpPr>
        <p:spPr>
          <a:xfrm>
            <a:off x="7645400" y="2537177"/>
            <a:ext cx="27432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 dirty="0" err="1">
                <a:solidFill>
                  <a:srgbClr val="FF0000"/>
                </a:solidFill>
                <a:latin typeface="Cavolini"/>
                <a:cs typeface="Cavolini"/>
              </a:rPr>
              <a:t>c</a:t>
            </a:r>
            <a:r>
              <a:rPr lang="en-US" sz="4400" b="1" dirty="0" err="1">
                <a:solidFill>
                  <a:srgbClr val="000000"/>
                </a:solidFill>
                <a:latin typeface="Cavolini"/>
                <a:cs typeface="Cavolini"/>
              </a:rPr>
              <a:t>ae</a:t>
            </a:r>
            <a:r>
              <a:rPr lang="en-US" sz="4400" b="1" dirty="0" err="1">
                <a:solidFill>
                  <a:srgbClr val="FF0000"/>
                </a:solidFill>
                <a:latin typeface="Cavolini"/>
                <a:cs typeface="Cavolini"/>
              </a:rPr>
              <a:t>l</a:t>
            </a:r>
            <a:endParaRPr lang="en-US" sz="4400" dirty="0" err="1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008E260-EF56-45EA-B49F-D74ABC9A03CE}"/>
              </a:ext>
            </a:extLst>
          </p:cNvPr>
          <p:cNvSpPr txBox="1"/>
          <p:nvPr/>
        </p:nvSpPr>
        <p:spPr>
          <a:xfrm>
            <a:off x="2291431" y="2586166"/>
            <a:ext cx="27432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 dirty="0" err="1">
                <a:solidFill>
                  <a:srgbClr val="FF0000"/>
                </a:solidFill>
                <a:latin typeface="Cavolini"/>
                <a:cs typeface="Cavolini"/>
              </a:rPr>
              <a:t>m</a:t>
            </a:r>
            <a:r>
              <a:rPr lang="en-US" sz="4400" b="1" dirty="0" err="1">
                <a:solidFill>
                  <a:srgbClr val="000000"/>
                </a:solidFill>
                <a:latin typeface="Cavolini"/>
                <a:cs typeface="Cavolini"/>
              </a:rPr>
              <a:t>aen</a:t>
            </a:r>
            <a:endParaRPr lang="en-US" sz="4400" dirty="0" err="1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64CDA7A-442D-4433-980B-A91C73C5BD58}"/>
              </a:ext>
            </a:extLst>
          </p:cNvPr>
          <p:cNvSpPr txBox="1"/>
          <p:nvPr/>
        </p:nvSpPr>
        <p:spPr>
          <a:xfrm>
            <a:off x="2463695" y="3682573"/>
            <a:ext cx="27432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 dirty="0" err="1">
                <a:solidFill>
                  <a:srgbClr val="FF0000"/>
                </a:solidFill>
                <a:latin typeface="Cavolini"/>
                <a:cs typeface="Cavolini"/>
              </a:rPr>
              <a:t>m</a:t>
            </a:r>
            <a:r>
              <a:rPr lang="en-US" sz="4400" b="1" dirty="0" err="1">
                <a:solidFill>
                  <a:srgbClr val="000000"/>
                </a:solidFill>
                <a:latin typeface="Cavolini"/>
                <a:cs typeface="Cavolini"/>
              </a:rPr>
              <a:t>aer</a:t>
            </a:r>
            <a:endParaRPr lang="en-US" sz="4400" dirty="0" err="1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A38FCC1-B481-495C-B762-9250CA64515B}"/>
              </a:ext>
            </a:extLst>
          </p:cNvPr>
          <p:cNvSpPr txBox="1"/>
          <p:nvPr/>
        </p:nvSpPr>
        <p:spPr>
          <a:xfrm>
            <a:off x="5201782" y="5401466"/>
            <a:ext cx="27432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>
                <a:solidFill>
                  <a:srgbClr val="FF0000"/>
                </a:solidFill>
                <a:latin typeface="Cavolini"/>
                <a:cs typeface="Cavolini"/>
              </a:rPr>
              <a:t>s</a:t>
            </a:r>
            <a:r>
              <a:rPr lang="en-US" sz="4400" b="1">
                <a:solidFill>
                  <a:srgbClr val="000000"/>
                </a:solidFill>
                <a:latin typeface="Cavolini"/>
                <a:cs typeface="Cavolini"/>
              </a:rPr>
              <a:t>ae</a:t>
            </a:r>
            <a:r>
              <a:rPr lang="en-US" sz="4400" b="1">
                <a:solidFill>
                  <a:srgbClr val="FF0000"/>
                </a:solidFill>
                <a:latin typeface="Cavolini"/>
                <a:cs typeface="Cavolini"/>
              </a:rPr>
              <a:t>r</a:t>
            </a:r>
            <a:endParaRPr lang="en-US" sz="4400" dirty="0" err="1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A057D25-4D7C-4117-A89D-90A6EF1FF258}"/>
              </a:ext>
            </a:extLst>
          </p:cNvPr>
          <p:cNvSpPr txBox="1"/>
          <p:nvPr/>
        </p:nvSpPr>
        <p:spPr>
          <a:xfrm>
            <a:off x="3188952" y="4639466"/>
            <a:ext cx="27432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>
                <a:solidFill>
                  <a:srgbClr val="FF0000"/>
                </a:solidFill>
                <a:latin typeface="Cavolini"/>
                <a:cs typeface="Cavolini"/>
              </a:rPr>
              <a:t>p</a:t>
            </a:r>
            <a:r>
              <a:rPr lang="en-US" sz="4400" b="1">
                <a:solidFill>
                  <a:srgbClr val="000000"/>
                </a:solidFill>
                <a:latin typeface="Cavolini"/>
                <a:cs typeface="Cavolini"/>
              </a:rPr>
              <a:t>ae</a:t>
            </a:r>
            <a:r>
              <a:rPr lang="en-US" sz="4400" b="1">
                <a:solidFill>
                  <a:srgbClr val="FF0000"/>
                </a:solidFill>
                <a:latin typeface="Cavolini"/>
                <a:cs typeface="Cavolini"/>
              </a:rPr>
              <a:t>nt</a:t>
            </a:r>
            <a:endParaRPr lang="en-US" sz="4400">
              <a:solidFill>
                <a:srgbClr val="FF0000"/>
              </a:solidFill>
              <a:cs typeface="Calibri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F0FD9D1-66F0-4AD9-8C35-657166D7DB1F}"/>
              </a:ext>
            </a:extLst>
          </p:cNvPr>
          <p:cNvCxnSpPr/>
          <p:nvPr/>
        </p:nvCxnSpPr>
        <p:spPr>
          <a:xfrm flipV="1">
            <a:off x="6414280" y="2108260"/>
            <a:ext cx="934527" cy="531962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B6A278A-A9BF-4F63-886D-3BFC4254EF31}"/>
              </a:ext>
            </a:extLst>
          </p:cNvPr>
          <p:cNvCxnSpPr/>
          <p:nvPr/>
        </p:nvCxnSpPr>
        <p:spPr>
          <a:xfrm flipV="1">
            <a:off x="4913285" y="4000320"/>
            <a:ext cx="388187" cy="790754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D0CF7C3-9CDC-4916-B0E3-1740635D943B}"/>
              </a:ext>
            </a:extLst>
          </p:cNvPr>
          <p:cNvCxnSpPr/>
          <p:nvPr/>
        </p:nvCxnSpPr>
        <p:spPr>
          <a:xfrm flipV="1">
            <a:off x="4246174" y="3735776"/>
            <a:ext cx="761999" cy="416943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9E1AF05D-6DD1-4888-97A9-95F06CCABEED}"/>
              </a:ext>
            </a:extLst>
          </p:cNvPr>
          <p:cNvCxnSpPr/>
          <p:nvPr/>
        </p:nvCxnSpPr>
        <p:spPr>
          <a:xfrm>
            <a:off x="6612687" y="3701271"/>
            <a:ext cx="646980" cy="388188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058D301-C617-4480-97D2-CF8BC3E4A371}"/>
              </a:ext>
            </a:extLst>
          </p:cNvPr>
          <p:cNvCxnSpPr/>
          <p:nvPr/>
        </p:nvCxnSpPr>
        <p:spPr>
          <a:xfrm>
            <a:off x="4047767" y="3034161"/>
            <a:ext cx="1035168" cy="287547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6EE3ACAB-9785-453C-9A5D-044EECEEF572}"/>
              </a:ext>
            </a:extLst>
          </p:cNvPr>
          <p:cNvCxnSpPr/>
          <p:nvPr/>
        </p:nvCxnSpPr>
        <p:spPr>
          <a:xfrm flipH="1">
            <a:off x="5810430" y="1906977"/>
            <a:ext cx="1" cy="675735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281DE470-DBF2-4635-9FEB-4B4181F1B2ED}"/>
              </a:ext>
            </a:extLst>
          </p:cNvPr>
          <p:cNvCxnSpPr/>
          <p:nvPr/>
        </p:nvCxnSpPr>
        <p:spPr>
          <a:xfrm>
            <a:off x="4525095" y="2174395"/>
            <a:ext cx="632602" cy="575094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742B9A19-16CD-418D-9F16-654D0A7DC724}"/>
              </a:ext>
            </a:extLst>
          </p:cNvPr>
          <p:cNvCxnSpPr/>
          <p:nvPr/>
        </p:nvCxnSpPr>
        <p:spPr>
          <a:xfrm>
            <a:off x="6589684" y="2945022"/>
            <a:ext cx="992036" cy="43132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D5F55841-5876-4157-A525-697BF474CF63}"/>
              </a:ext>
            </a:extLst>
          </p:cNvPr>
          <p:cNvCxnSpPr/>
          <p:nvPr/>
        </p:nvCxnSpPr>
        <p:spPr>
          <a:xfrm>
            <a:off x="6152613" y="4118214"/>
            <a:ext cx="977659" cy="862641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2983198D-C16F-4B37-8F30-3F5CDED691AD}"/>
              </a:ext>
            </a:extLst>
          </p:cNvPr>
          <p:cNvCxnSpPr/>
          <p:nvPr/>
        </p:nvCxnSpPr>
        <p:spPr>
          <a:xfrm>
            <a:off x="5816182" y="4155595"/>
            <a:ext cx="43131" cy="1394603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94892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00165E9B-8A81-428A-88EE-7B82D05C6548}"/>
              </a:ext>
            </a:extLst>
          </p:cNvPr>
          <p:cNvSpPr/>
          <p:nvPr/>
        </p:nvSpPr>
        <p:spPr>
          <a:xfrm>
            <a:off x="4763911" y="2534356"/>
            <a:ext cx="2328333" cy="16227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AC2DF6-A7B2-42CB-8B7F-052E5D46B59F}"/>
              </a:ext>
            </a:extLst>
          </p:cNvPr>
          <p:cNvSpPr txBox="1"/>
          <p:nvPr/>
        </p:nvSpPr>
        <p:spPr>
          <a:xfrm>
            <a:off x="5148432" y="2764984"/>
            <a:ext cx="2743200" cy="11079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6600" b="1">
                <a:latin typeface="Cavolini"/>
                <a:cs typeface="Cavolini"/>
              </a:rPr>
              <a:t>wa</a:t>
            </a:r>
            <a:endParaRPr lang="en-US" sz="6600" b="1" dirty="0">
              <a:latin typeface="Cavolini"/>
              <a:cs typeface="Cavolin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4F9C12-5DDF-4ADB-AB90-B337189D5D9F}"/>
              </a:ext>
            </a:extLst>
          </p:cNvPr>
          <p:cNvSpPr txBox="1"/>
          <p:nvPr/>
        </p:nvSpPr>
        <p:spPr>
          <a:xfrm>
            <a:off x="2786387" y="1519580"/>
            <a:ext cx="27432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>
                <a:solidFill>
                  <a:srgbClr val="FF0000"/>
                </a:solidFill>
                <a:latin typeface="Cavolini"/>
                <a:cs typeface="Cavolini"/>
              </a:rPr>
              <a:t>r</a:t>
            </a:r>
            <a:r>
              <a:rPr lang="en-US" sz="4400" b="1">
                <a:latin typeface="Cavolini"/>
                <a:cs typeface="Cavolini"/>
              </a:rPr>
              <a:t>wa</a:t>
            </a:r>
            <a:r>
              <a:rPr lang="en-US" sz="4400" b="1">
                <a:solidFill>
                  <a:srgbClr val="FF0000"/>
                </a:solidFill>
                <a:latin typeface="Cavolini"/>
                <a:cs typeface="Cavolini"/>
              </a:rPr>
              <a:t>n</a:t>
            </a:r>
            <a:endParaRPr lang="en-US" sz="4400" b="1" dirty="0">
              <a:solidFill>
                <a:srgbClr val="FF0000"/>
              </a:solidFill>
              <a:latin typeface="Cavolini"/>
              <a:cs typeface="Cavolin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AF2B60-AAD7-444F-B5C1-DEFD14CD1314}"/>
              </a:ext>
            </a:extLst>
          </p:cNvPr>
          <p:cNvSpPr txBox="1"/>
          <p:nvPr/>
        </p:nvSpPr>
        <p:spPr>
          <a:xfrm>
            <a:off x="7377288" y="1521177"/>
            <a:ext cx="27432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>
                <a:latin typeface="Cavolini"/>
                <a:cs typeface="Cavolini"/>
              </a:rPr>
              <a:t>wa</a:t>
            </a:r>
            <a:r>
              <a:rPr lang="en-US" sz="4400" b="1">
                <a:solidFill>
                  <a:srgbClr val="FF0000"/>
                </a:solidFill>
                <a:latin typeface="Cavolini"/>
                <a:cs typeface="Cavolini"/>
              </a:rPr>
              <a:t>l</a:t>
            </a:r>
            <a:endParaRPr lang="en-US" sz="4400" b="1" dirty="0">
              <a:solidFill>
                <a:srgbClr val="FF0000"/>
              </a:solidFill>
              <a:latin typeface="Cavolini"/>
              <a:cs typeface="Cavolin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0EE5E2-B93C-4C1B-90D8-2CA18BC1B223}"/>
              </a:ext>
            </a:extLst>
          </p:cNvPr>
          <p:cNvSpPr txBox="1"/>
          <p:nvPr/>
        </p:nvSpPr>
        <p:spPr>
          <a:xfrm>
            <a:off x="5204178" y="1224844"/>
            <a:ext cx="27432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Cavolini"/>
                <a:cs typeface="Cavolini"/>
              </a:rPr>
              <a:t>b</a:t>
            </a:r>
            <a:r>
              <a:rPr lang="en-US" sz="4400" b="1">
                <a:latin typeface="Cavolini"/>
                <a:cs typeface="Cavolini"/>
              </a:rPr>
              <a:t>wa</a:t>
            </a:r>
            <a:endParaRPr lang="en-US" sz="4400" b="1" dirty="0">
              <a:latin typeface="Cavolini"/>
              <a:cs typeface="Cavolin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749859-96C8-4422-AC5D-90656161199C}"/>
              </a:ext>
            </a:extLst>
          </p:cNvPr>
          <p:cNvSpPr txBox="1"/>
          <p:nvPr/>
        </p:nvSpPr>
        <p:spPr>
          <a:xfrm>
            <a:off x="7379419" y="3768837"/>
            <a:ext cx="27432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4400" b="1" dirty="0">
              <a:solidFill>
                <a:srgbClr val="FF0000"/>
              </a:solidFill>
              <a:latin typeface="Cavolini"/>
              <a:cs typeface="Cavolin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62032DE-61A8-4A85-BDA5-8ED60D16A526}"/>
              </a:ext>
            </a:extLst>
          </p:cNvPr>
          <p:cNvSpPr txBox="1"/>
          <p:nvPr/>
        </p:nvSpPr>
        <p:spPr>
          <a:xfrm>
            <a:off x="7659777" y="2479668"/>
            <a:ext cx="27432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>
                <a:latin typeface="Cavolini"/>
                <a:cs typeface="Cavolini"/>
              </a:rPr>
              <a:t>wa</a:t>
            </a:r>
            <a:r>
              <a:rPr lang="en-US" sz="4400" b="1">
                <a:solidFill>
                  <a:srgbClr val="FF0000"/>
                </a:solidFill>
                <a:latin typeface="Cavolini"/>
                <a:cs typeface="Cavolini"/>
              </a:rPr>
              <a:t>w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008E260-EF56-45EA-B49F-D74ABC9A03CE}"/>
              </a:ext>
            </a:extLst>
          </p:cNvPr>
          <p:cNvSpPr txBox="1"/>
          <p:nvPr/>
        </p:nvSpPr>
        <p:spPr>
          <a:xfrm>
            <a:off x="2104525" y="2586166"/>
            <a:ext cx="27432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>
                <a:solidFill>
                  <a:srgbClr val="FF0000"/>
                </a:solidFill>
                <a:latin typeface="Cavolini"/>
                <a:cs typeface="Cavolini"/>
              </a:rPr>
              <a:t>g</a:t>
            </a:r>
            <a:r>
              <a:rPr lang="en-US" sz="4400" b="1">
                <a:latin typeface="Cavolini"/>
                <a:cs typeface="Cavolini"/>
              </a:rPr>
              <a:t>wa</a:t>
            </a:r>
            <a:r>
              <a:rPr lang="en-US" sz="4400" b="1">
                <a:solidFill>
                  <a:srgbClr val="FF0000"/>
                </a:solidFill>
                <a:latin typeface="Cavolini"/>
                <a:cs typeface="Cavolini"/>
              </a:rPr>
              <a:t>ll</a:t>
            </a:r>
            <a:endParaRPr lang="en-US" sz="4400" b="1" dirty="0">
              <a:solidFill>
                <a:srgbClr val="FF0000"/>
              </a:solidFill>
              <a:latin typeface="Cavolini"/>
              <a:cs typeface="Cavolini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64CDA7A-442D-4433-980B-A91C73C5BD58}"/>
              </a:ext>
            </a:extLst>
          </p:cNvPr>
          <p:cNvSpPr txBox="1"/>
          <p:nvPr/>
        </p:nvSpPr>
        <p:spPr>
          <a:xfrm>
            <a:off x="1874223" y="3768837"/>
            <a:ext cx="27432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>
                <a:solidFill>
                  <a:srgbClr val="FF0000"/>
                </a:solidFill>
                <a:latin typeface="Cavolini"/>
                <a:cs typeface="Cavolini"/>
              </a:rPr>
              <a:t>g</a:t>
            </a:r>
            <a:r>
              <a:rPr lang="en-US" sz="4400" b="1">
                <a:latin typeface="Cavolini"/>
                <a:cs typeface="Cavolini"/>
              </a:rPr>
              <a:t>w</a:t>
            </a:r>
            <a:r>
              <a:rPr lang="en-US" sz="4400" b="1">
                <a:solidFill>
                  <a:srgbClr val="000000"/>
                </a:solidFill>
                <a:latin typeface="Cavolini"/>
                <a:cs typeface="Cavolini"/>
              </a:rPr>
              <a:t>a</a:t>
            </a:r>
            <a:r>
              <a:rPr lang="en-US" sz="4400" b="1">
                <a:solidFill>
                  <a:srgbClr val="FF0000"/>
                </a:solidFill>
                <a:latin typeface="Cavolini"/>
                <a:cs typeface="Cavolini"/>
              </a:rPr>
              <a:t>llt</a:t>
            </a:r>
            <a:endParaRPr lang="en-US" sz="4400" dirty="0" err="1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A057D25-4D7C-4117-A89D-90A6EF1FF258}"/>
              </a:ext>
            </a:extLst>
          </p:cNvPr>
          <p:cNvSpPr txBox="1"/>
          <p:nvPr/>
        </p:nvSpPr>
        <p:spPr>
          <a:xfrm>
            <a:off x="7430273" y="3676184"/>
            <a:ext cx="27432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>
                <a:solidFill>
                  <a:srgbClr val="FF0000"/>
                </a:solidFill>
                <a:latin typeface="Cavolini"/>
                <a:cs typeface="Cavolini"/>
              </a:rPr>
              <a:t>ch</a:t>
            </a:r>
            <a:r>
              <a:rPr lang="en-US" sz="4400" b="1">
                <a:latin typeface="Cavolini"/>
                <a:cs typeface="Cavolini"/>
              </a:rPr>
              <a:t>w</a:t>
            </a:r>
            <a:r>
              <a:rPr lang="en-US" sz="4400" b="1">
                <a:solidFill>
                  <a:srgbClr val="000000"/>
                </a:solidFill>
                <a:latin typeface="Cavolini"/>
                <a:cs typeface="Cavolini"/>
              </a:rPr>
              <a:t>a</a:t>
            </a:r>
            <a:r>
              <a:rPr lang="en-US" sz="4400" b="1">
                <a:solidFill>
                  <a:srgbClr val="FF0000"/>
                </a:solidFill>
                <a:latin typeface="Cavolini"/>
                <a:cs typeface="Cavolini"/>
              </a:rPr>
              <a:t>er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F0FD9D1-66F0-4AD9-8C35-657166D7DB1F}"/>
              </a:ext>
            </a:extLst>
          </p:cNvPr>
          <p:cNvCxnSpPr/>
          <p:nvPr/>
        </p:nvCxnSpPr>
        <p:spPr>
          <a:xfrm flipV="1">
            <a:off x="6414280" y="2108260"/>
            <a:ext cx="934527" cy="531962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B6A278A-A9BF-4F63-886D-3BFC4254EF31}"/>
              </a:ext>
            </a:extLst>
          </p:cNvPr>
          <p:cNvCxnSpPr/>
          <p:nvPr/>
        </p:nvCxnSpPr>
        <p:spPr>
          <a:xfrm flipV="1">
            <a:off x="4913285" y="4000320"/>
            <a:ext cx="388187" cy="790754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D0CF7C3-9CDC-4916-B0E3-1740635D943B}"/>
              </a:ext>
            </a:extLst>
          </p:cNvPr>
          <p:cNvCxnSpPr/>
          <p:nvPr/>
        </p:nvCxnSpPr>
        <p:spPr>
          <a:xfrm flipV="1">
            <a:off x="4246174" y="3735776"/>
            <a:ext cx="761999" cy="416943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9E1AF05D-6DD1-4888-97A9-95F06CCABEED}"/>
              </a:ext>
            </a:extLst>
          </p:cNvPr>
          <p:cNvCxnSpPr/>
          <p:nvPr/>
        </p:nvCxnSpPr>
        <p:spPr>
          <a:xfrm>
            <a:off x="6612687" y="3701271"/>
            <a:ext cx="646980" cy="388188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058D301-C617-4480-97D2-CF8BC3E4A371}"/>
              </a:ext>
            </a:extLst>
          </p:cNvPr>
          <p:cNvCxnSpPr/>
          <p:nvPr/>
        </p:nvCxnSpPr>
        <p:spPr>
          <a:xfrm>
            <a:off x="4047767" y="3034161"/>
            <a:ext cx="1035168" cy="287547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6EE3ACAB-9785-453C-9A5D-044EECEEF572}"/>
              </a:ext>
            </a:extLst>
          </p:cNvPr>
          <p:cNvCxnSpPr/>
          <p:nvPr/>
        </p:nvCxnSpPr>
        <p:spPr>
          <a:xfrm flipH="1">
            <a:off x="5810430" y="1906977"/>
            <a:ext cx="1" cy="675735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281DE470-DBF2-4635-9FEB-4B4181F1B2ED}"/>
              </a:ext>
            </a:extLst>
          </p:cNvPr>
          <p:cNvCxnSpPr/>
          <p:nvPr/>
        </p:nvCxnSpPr>
        <p:spPr>
          <a:xfrm>
            <a:off x="4525095" y="2174395"/>
            <a:ext cx="632602" cy="575094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742B9A19-16CD-418D-9F16-654D0A7DC724}"/>
              </a:ext>
            </a:extLst>
          </p:cNvPr>
          <p:cNvCxnSpPr/>
          <p:nvPr/>
        </p:nvCxnSpPr>
        <p:spPr>
          <a:xfrm>
            <a:off x="6589684" y="2945022"/>
            <a:ext cx="992036" cy="43132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D5F55841-5876-4157-A525-697BF474CF63}"/>
              </a:ext>
            </a:extLst>
          </p:cNvPr>
          <p:cNvCxnSpPr/>
          <p:nvPr/>
        </p:nvCxnSpPr>
        <p:spPr>
          <a:xfrm>
            <a:off x="6152613" y="4118214"/>
            <a:ext cx="977659" cy="862641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2983198D-C16F-4B37-8F30-3F5CDED691AD}"/>
              </a:ext>
            </a:extLst>
          </p:cNvPr>
          <p:cNvCxnSpPr/>
          <p:nvPr/>
        </p:nvCxnSpPr>
        <p:spPr>
          <a:xfrm>
            <a:off x="5816182" y="4155595"/>
            <a:ext cx="43131" cy="1394603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451693F5-B828-41D0-8B91-5372431DED3F}"/>
              </a:ext>
            </a:extLst>
          </p:cNvPr>
          <p:cNvSpPr txBox="1"/>
          <p:nvPr/>
        </p:nvSpPr>
        <p:spPr>
          <a:xfrm>
            <a:off x="2621845" y="4688987"/>
            <a:ext cx="27432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>
                <a:solidFill>
                  <a:srgbClr val="FF0000"/>
                </a:solidFill>
                <a:latin typeface="Cavolini"/>
                <a:cs typeface="Cavolini"/>
              </a:rPr>
              <a:t>g</a:t>
            </a:r>
            <a:r>
              <a:rPr lang="en-US" sz="4400" b="1">
                <a:latin typeface="Cavolini"/>
                <a:cs typeface="Cavolini"/>
              </a:rPr>
              <a:t>wa</a:t>
            </a:r>
            <a:r>
              <a:rPr lang="en-US" sz="4400" b="1">
                <a:solidFill>
                  <a:srgbClr val="FF0000"/>
                </a:solidFill>
                <a:latin typeface="Cavolini"/>
                <a:cs typeface="Cavolini"/>
              </a:rPr>
              <a:t>ed</a:t>
            </a:r>
            <a:endParaRPr lang="en-US" sz="4400" dirty="0" err="1">
              <a:solidFill>
                <a:srgbClr val="FF0000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D129D07-2DEA-4F0D-ACDA-02797713A236}"/>
              </a:ext>
            </a:extLst>
          </p:cNvPr>
          <p:cNvSpPr txBox="1"/>
          <p:nvPr/>
        </p:nvSpPr>
        <p:spPr>
          <a:xfrm>
            <a:off x="7179468" y="4775252"/>
            <a:ext cx="2944483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>
                <a:solidFill>
                  <a:srgbClr val="FF0000"/>
                </a:solidFill>
                <a:latin typeface="Cavolini"/>
                <a:cs typeface="Cavolini"/>
              </a:rPr>
              <a:t>ch</a:t>
            </a:r>
            <a:r>
              <a:rPr lang="en-US" sz="4400" b="1">
                <a:latin typeface="Cavolini"/>
                <a:cs typeface="Cavolini"/>
              </a:rPr>
              <a:t>wa</a:t>
            </a:r>
            <a:r>
              <a:rPr lang="en-US" sz="4400" b="1">
                <a:solidFill>
                  <a:srgbClr val="FF0000"/>
                </a:solidFill>
                <a:latin typeface="Cavolini"/>
                <a:cs typeface="Cavolini"/>
              </a:rPr>
              <a:t>rae</a:t>
            </a:r>
            <a:endParaRPr lang="en-US" sz="4400" dirty="0" err="1">
              <a:solidFill>
                <a:srgbClr val="FF0000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644A2AA-4306-404F-B1FE-44980969CDA0}"/>
              </a:ext>
            </a:extLst>
          </p:cNvPr>
          <p:cNvSpPr txBox="1"/>
          <p:nvPr/>
        </p:nvSpPr>
        <p:spPr>
          <a:xfrm>
            <a:off x="4835958" y="5465364"/>
            <a:ext cx="27432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>
                <a:solidFill>
                  <a:srgbClr val="FF0000"/>
                </a:solidFill>
                <a:latin typeface="Cavolini"/>
                <a:cs typeface="Cavolini"/>
              </a:rPr>
              <a:t>g</a:t>
            </a:r>
            <a:r>
              <a:rPr lang="en-US" sz="4400" b="1">
                <a:latin typeface="Cavolini"/>
                <a:cs typeface="Cavolini"/>
              </a:rPr>
              <a:t>wa</a:t>
            </a:r>
            <a:r>
              <a:rPr lang="en-US" sz="4400" b="1">
                <a:solidFill>
                  <a:srgbClr val="FF0000"/>
                </a:solidFill>
                <a:latin typeface="Cavolini"/>
                <a:cs typeface="Cavolini"/>
              </a:rPr>
              <a:t>s</a:t>
            </a:r>
            <a:endParaRPr lang="en-US" sz="4400" dirty="0" err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14491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BB1FF0A409FC44BAAA5FD601206853E" ma:contentTypeVersion="10" ma:contentTypeDescription="Create a new document." ma:contentTypeScope="" ma:versionID="419e994d00e926a6fb659aeb42220d77">
  <xsd:schema xmlns:xsd="http://www.w3.org/2001/XMLSchema" xmlns:xs="http://www.w3.org/2001/XMLSchema" xmlns:p="http://schemas.microsoft.com/office/2006/metadata/properties" xmlns:ns2="e3bdae59-8fd5-49f8-b669-0f1ec9e003f5" xmlns:ns3="4936f55a-974d-4f39-9730-33e06d242d43" targetNamespace="http://schemas.microsoft.com/office/2006/metadata/properties" ma:root="true" ma:fieldsID="21c897376899131a55c77c36e8812cb2" ns2:_="" ns3:_="">
    <xsd:import namespace="e3bdae59-8fd5-49f8-b669-0f1ec9e003f5"/>
    <xsd:import namespace="4936f55a-974d-4f39-9730-33e06d242d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LengthInSecond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bdae59-8fd5-49f8-b669-0f1ec9e003f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36f55a-974d-4f39-9730-33e06d242d43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FD2D29A-0235-4A8D-A7C7-39DE855ACB4C}"/>
</file>

<file path=customXml/itemProps2.xml><?xml version="1.0" encoding="utf-8"?>
<ds:datastoreItem xmlns:ds="http://schemas.openxmlformats.org/officeDocument/2006/customXml" ds:itemID="{A0C8E751-5EA0-46B8-8752-39F838CDDC6E}"/>
</file>

<file path=customXml/itemProps3.xml><?xml version="1.0" encoding="utf-8"?>
<ds:datastoreItem xmlns:ds="http://schemas.openxmlformats.org/officeDocument/2006/customXml" ds:itemID="{F8CB88AD-597B-4780-AF7E-5EDA87395AF6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/>
  <cp:revision>198</cp:revision>
  <dcterms:created xsi:type="dcterms:W3CDTF">2021-02-01T21:20:48Z</dcterms:created>
  <dcterms:modified xsi:type="dcterms:W3CDTF">2021-09-27T09:48:01Z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0x010100EBB1FF0A409FC44BAAA5FD601206853E</vt:lpwstr>
  </property>
  <property fmtid="{D5CDD505-2E9C-101B-9397-08002B2CF9AE}" pid="3" name="Order">
    <vt:r8>3400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_ExtendedDescription">
    <vt:lpwstr/>
  </property>
  <property fmtid="{D5CDD505-2E9C-101B-9397-08002B2CF9AE}" pid="7" name="TriggerFlowInfo">
    <vt:lpwstr/>
  </property>
  <property fmtid="{D5CDD505-2E9C-101B-9397-08002B2CF9AE}" pid="8" name="_SourceUrl">
    <vt:lpwstr/>
  </property>
  <property fmtid="{D5CDD505-2E9C-101B-9397-08002B2CF9AE}" pid="9" name="_SharedFileIndex">
    <vt:lpwstr/>
  </property>
  <property fmtid="{D5CDD505-2E9C-101B-9397-08002B2CF9AE}" pid="10" name="ComplianceAssetId">
    <vt:lpwstr/>
  </property>
  <property fmtid="{D5CDD505-2E9C-101B-9397-08002B2CF9AE}" pid="11" name="TemplateUrl">
    <vt:lpwstr/>
  </property>
</Properties>
</file>