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E36520-26EB-4925-A3A5-623E93774F32}" v="626" dt="2021-01-26T00:05:56.654"/>
    <p1510:client id="{FE96DBD5-419C-2A3E-1A8B-AB0BA59B7A61}" v="179" dt="2021-01-26T13:59:02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commons.wikimedia.org/wiki/File:Orange_question_mark.svg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ngall.com/road-png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foodbound.wordpress.com/2014/11/03/samosa-pot-pie/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8.png"/><Relationship Id="rId7" Type="http://schemas.openxmlformats.org/officeDocument/2006/relationships/hyperlink" Target="https://commons.wikimedia.org/wiki/File:Redpin.sv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hyperlink" Target="https://commons.wikimedia.org/wiki/File:Orange_question_mark.svg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hyperlink" Target="https://commons.wikimedia.org/wiki/File:Orange_question_mark.svg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Battle_of_Anglesey_Sound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hyperlink" Target="https://englishiscoolsite.wordpress.com/2016/04/14/story-the-three-little-pigs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commons.wikimedia.org/wiki/File:Orange_question_mark.svg" TargetMode="External"/><Relationship Id="rId7" Type="http://schemas.openxmlformats.org/officeDocument/2006/relationships/hyperlink" Target="http://pngimg.com/download/6823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hyperlink" Target="https://commons.wikimedia.org/wiki/File:Rain01.svg" TargetMode="External"/><Relationship Id="rId10" Type="http://schemas.openxmlformats.org/officeDocument/2006/relationships/hyperlink" Target="http://pngimg.com/download/21417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ontariomathresources.ca/extras/field-trips/" TargetMode="External"/><Relationship Id="rId3" Type="http://schemas.openxmlformats.org/officeDocument/2006/relationships/hyperlink" Target="https://commons.wikimedia.org/wiki/File:Orange_question_mark.svg" TargetMode="External"/><Relationship Id="rId7" Type="http://schemas.openxmlformats.org/officeDocument/2006/relationships/image" Target="../media/image2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hyperlink" Target="http://pngimg.com/download/28450" TargetMode="External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s://commons.wikimedia.org/wiki/File:Orange_question_mark.svg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ss.gamebanana.com/sprays/56845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1C8F677-1E19-4152-B414-A9B2303CC7AC}"/>
              </a:ext>
            </a:extLst>
          </p:cNvPr>
          <p:cNvSpPr/>
          <p:nvPr/>
        </p:nvSpPr>
        <p:spPr>
          <a:xfrm>
            <a:off x="4735690" y="2139245"/>
            <a:ext cx="2300110" cy="1848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5EF30-6BD1-4E40-9FB2-EA33D0F11171}"/>
              </a:ext>
            </a:extLst>
          </p:cNvPr>
          <p:cNvSpPr txBox="1"/>
          <p:nvPr/>
        </p:nvSpPr>
        <p:spPr>
          <a:xfrm>
            <a:off x="5093053" y="2369608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0" dirty="0">
                <a:latin typeface="Cavolini"/>
                <a:cs typeface="Cavolini"/>
              </a:rPr>
              <a:t>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402AA4-6EF4-47AF-A250-0C003DD79C51}"/>
              </a:ext>
            </a:extLst>
          </p:cNvPr>
          <p:cNvSpPr txBox="1"/>
          <p:nvPr/>
        </p:nvSpPr>
        <p:spPr>
          <a:xfrm>
            <a:off x="7804150" y="115781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pe</a:t>
            </a:r>
            <a:r>
              <a:rPr lang="en-US" sz="4400" b="1" dirty="0" err="1">
                <a:latin typeface="Cavolini"/>
                <a:cs typeface="Cavolini"/>
              </a:rPr>
              <a:t>ll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DA4AAE-1D38-4F11-B824-7C5F156E0968}"/>
              </a:ext>
            </a:extLst>
          </p:cNvPr>
          <p:cNvSpPr txBox="1"/>
          <p:nvPr/>
        </p:nvSpPr>
        <p:spPr>
          <a:xfrm>
            <a:off x="8086372" y="3034593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pe</a:t>
            </a:r>
            <a:r>
              <a:rPr lang="en-US" sz="4400" b="1" dirty="0" err="1">
                <a:latin typeface="Cavolini"/>
                <a:cs typeface="Cavolini"/>
              </a:rPr>
              <a:t>i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C9DBE-4BA6-4B2D-A627-CCBE97EB1B0B}"/>
              </a:ext>
            </a:extLst>
          </p:cNvPr>
          <p:cNvSpPr txBox="1"/>
          <p:nvPr/>
        </p:nvSpPr>
        <p:spPr>
          <a:xfrm>
            <a:off x="5701594" y="474203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pe</a:t>
            </a:r>
            <a:r>
              <a:rPr lang="en-US" sz="4400" b="1" dirty="0">
                <a:latin typeface="Cavolini"/>
                <a:cs typeface="Cavolini"/>
              </a:rPr>
              <a:t>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50AA9-C012-4449-8A5E-7800AF6244A4}"/>
              </a:ext>
            </a:extLst>
          </p:cNvPr>
          <p:cNvSpPr txBox="1"/>
          <p:nvPr/>
        </p:nvSpPr>
        <p:spPr>
          <a:xfrm>
            <a:off x="2484261" y="1228370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pe</a:t>
            </a:r>
            <a:r>
              <a:rPr lang="en-US" sz="4400" b="1" dirty="0">
                <a:latin typeface="Cavolini"/>
                <a:cs typeface="Cavolini"/>
              </a:rPr>
              <a:t>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EC06B7-8704-4580-A1C5-478922636BB4}"/>
              </a:ext>
            </a:extLst>
          </p:cNvPr>
          <p:cNvSpPr txBox="1"/>
          <p:nvPr/>
        </p:nvSpPr>
        <p:spPr>
          <a:xfrm>
            <a:off x="2357261" y="359903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pe</a:t>
            </a:r>
            <a:r>
              <a:rPr lang="en-US" sz="4400" b="1" dirty="0">
                <a:latin typeface="Cavolini"/>
                <a:cs typeface="Cavolini"/>
              </a:rPr>
              <a:t>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939E78-7D1D-49A4-8006-E8AF807D95A7}"/>
              </a:ext>
            </a:extLst>
          </p:cNvPr>
          <p:cNvCxnSpPr/>
          <p:nvPr/>
        </p:nvCxnSpPr>
        <p:spPr>
          <a:xfrm>
            <a:off x="3513314" y="1890536"/>
            <a:ext cx="1453444" cy="917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659669-8D56-402F-ABC1-66ECF2E04BE8}"/>
              </a:ext>
            </a:extLst>
          </p:cNvPr>
          <p:cNvCxnSpPr>
            <a:cxnSpLocks/>
          </p:cNvCxnSpPr>
          <p:nvPr/>
        </p:nvCxnSpPr>
        <p:spPr>
          <a:xfrm flipV="1">
            <a:off x="6589536" y="1678869"/>
            <a:ext cx="1171222" cy="663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7797FF-E116-4642-8E70-C6304E6AED06}"/>
              </a:ext>
            </a:extLst>
          </p:cNvPr>
          <p:cNvCxnSpPr>
            <a:cxnSpLocks/>
          </p:cNvCxnSpPr>
          <p:nvPr/>
        </p:nvCxnSpPr>
        <p:spPr>
          <a:xfrm>
            <a:off x="6914091" y="2934758"/>
            <a:ext cx="1142999" cy="56444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9E64242-35E9-420D-A752-97C14EB71040}"/>
              </a:ext>
            </a:extLst>
          </p:cNvPr>
          <p:cNvCxnSpPr>
            <a:cxnSpLocks/>
          </p:cNvCxnSpPr>
          <p:nvPr/>
        </p:nvCxnSpPr>
        <p:spPr>
          <a:xfrm flipV="1">
            <a:off x="3767314" y="3541535"/>
            <a:ext cx="1171221" cy="49388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90AD6A-9F64-41BB-A552-0869296AE478}"/>
              </a:ext>
            </a:extLst>
          </p:cNvPr>
          <p:cNvCxnSpPr>
            <a:cxnSpLocks/>
          </p:cNvCxnSpPr>
          <p:nvPr/>
        </p:nvCxnSpPr>
        <p:spPr>
          <a:xfrm>
            <a:off x="6250868" y="3866091"/>
            <a:ext cx="155223" cy="93133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9" descr="Icon&#10;&#10;Description automatically generated">
            <a:extLst>
              <a:ext uri="{FF2B5EF4-FFF2-40B4-BE49-F238E27FC236}">
                <a16:creationId xmlns:a16="http://schemas.microsoft.com/office/drawing/2014/main" id="{92450C7F-9073-465A-8AC3-E7B589272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266287" y="3920065"/>
            <a:ext cx="795868" cy="781757"/>
          </a:xfrm>
          <a:prstGeom prst="rect">
            <a:avLst/>
          </a:prstGeom>
        </p:spPr>
      </p:pic>
      <p:pic>
        <p:nvPicPr>
          <p:cNvPr id="32" name="Picture 29" descr="Icon&#10;&#10;Description automatically generated">
            <a:extLst>
              <a:ext uri="{FF2B5EF4-FFF2-40B4-BE49-F238E27FC236}">
                <a16:creationId xmlns:a16="http://schemas.microsoft.com/office/drawing/2014/main" id="{E34488C3-91CF-434E-890B-73044CFC3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52509" y="4597398"/>
            <a:ext cx="795868" cy="781757"/>
          </a:xfrm>
          <a:prstGeom prst="rect">
            <a:avLst/>
          </a:prstGeom>
        </p:spPr>
      </p:pic>
      <p:pic>
        <p:nvPicPr>
          <p:cNvPr id="33" name="Picture 29" descr="Icon&#10;&#10;Description automatically generated">
            <a:extLst>
              <a:ext uri="{FF2B5EF4-FFF2-40B4-BE49-F238E27FC236}">
                <a16:creationId xmlns:a16="http://schemas.microsoft.com/office/drawing/2014/main" id="{98F401D8-EE36-4F2C-9815-3C6715BB1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64953" y="5768620"/>
            <a:ext cx="795868" cy="781757"/>
          </a:xfrm>
          <a:prstGeom prst="rect">
            <a:avLst/>
          </a:prstGeom>
        </p:spPr>
      </p:pic>
      <p:pic>
        <p:nvPicPr>
          <p:cNvPr id="34" name="Picture 29" descr="Icon&#10;&#10;Description automatically generated">
            <a:extLst>
              <a:ext uri="{FF2B5EF4-FFF2-40B4-BE49-F238E27FC236}">
                <a16:creationId xmlns:a16="http://schemas.microsoft.com/office/drawing/2014/main" id="{CC7172A2-5E0B-4BD0-BE59-3FCFDE98F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81620" y="505176"/>
            <a:ext cx="795868" cy="781757"/>
          </a:xfrm>
          <a:prstGeom prst="rect">
            <a:avLst/>
          </a:prstGeom>
        </p:spPr>
      </p:pic>
      <p:pic>
        <p:nvPicPr>
          <p:cNvPr id="35" name="Picture 29" descr="Icon&#10;&#10;Description automatically generated">
            <a:extLst>
              <a:ext uri="{FF2B5EF4-FFF2-40B4-BE49-F238E27FC236}">
                <a16:creationId xmlns:a16="http://schemas.microsoft.com/office/drawing/2014/main" id="{2C5E4961-C166-441F-A3D5-226154423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32286" y="505176"/>
            <a:ext cx="795868" cy="781757"/>
          </a:xfrm>
          <a:prstGeom prst="rect">
            <a:avLst/>
          </a:prstGeom>
        </p:spPr>
      </p:pic>
      <p:pic>
        <p:nvPicPr>
          <p:cNvPr id="2" name="Picture 2" descr="Soccer Ball Clipart Free Stock Photo - Public Domain Pictures">
            <a:extLst>
              <a:ext uri="{FF2B5EF4-FFF2-40B4-BE49-F238E27FC236}">
                <a16:creationId xmlns:a16="http://schemas.microsoft.com/office/drawing/2014/main" id="{53E6CBC0-3A61-404E-853F-9DEDD5F98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399" y="500878"/>
            <a:ext cx="866423" cy="804466"/>
          </a:xfrm>
          <a:prstGeom prst="rect">
            <a:avLst/>
          </a:prstGeom>
        </p:spPr>
      </p:pic>
      <p:pic>
        <p:nvPicPr>
          <p:cNvPr id="30" name="Picture 2" descr="Soccer Ball Clipart Free Stock Photo - Public Domain Pictures">
            <a:extLst>
              <a:ext uri="{FF2B5EF4-FFF2-40B4-BE49-F238E27FC236}">
                <a16:creationId xmlns:a16="http://schemas.microsoft.com/office/drawing/2014/main" id="{CED22676-F0F0-43C0-A5F3-236BEFEAB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6510" y="500878"/>
            <a:ext cx="866423" cy="804466"/>
          </a:xfrm>
          <a:prstGeom prst="rect">
            <a:avLst/>
          </a:prstGeom>
        </p:spPr>
      </p:pic>
      <p:pic>
        <p:nvPicPr>
          <p:cNvPr id="3" name="Picture 8" descr="Shape, arrow&#10;&#10;Description automatically generated">
            <a:extLst>
              <a:ext uri="{FF2B5EF4-FFF2-40B4-BE49-F238E27FC236}">
                <a16:creationId xmlns:a16="http://schemas.microsoft.com/office/drawing/2014/main" id="{7CA5F1A2-DB55-4E83-BC35-595B9E28C3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306733" y="287866"/>
            <a:ext cx="739422" cy="976489"/>
          </a:xfrm>
          <a:prstGeom prst="rect">
            <a:avLst/>
          </a:prstGeom>
        </p:spPr>
      </p:pic>
      <p:pic>
        <p:nvPicPr>
          <p:cNvPr id="36" name="Picture 8" descr="Shape, arrow&#10;&#10;Description automatically generated">
            <a:extLst>
              <a:ext uri="{FF2B5EF4-FFF2-40B4-BE49-F238E27FC236}">
                <a16:creationId xmlns:a16="http://schemas.microsoft.com/office/drawing/2014/main" id="{24F0BD96-B762-4E04-B511-B03FC838F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147733" y="5607755"/>
            <a:ext cx="739422" cy="976489"/>
          </a:xfrm>
          <a:prstGeom prst="rect">
            <a:avLst/>
          </a:prstGeom>
        </p:spPr>
      </p:pic>
      <p:pic>
        <p:nvPicPr>
          <p:cNvPr id="25" name="Picture 30" descr="Vector gratis: Broche, Clavija De Ropa, Clavija - Imagen ...">
            <a:extLst>
              <a:ext uri="{FF2B5EF4-FFF2-40B4-BE49-F238E27FC236}">
                <a16:creationId xmlns:a16="http://schemas.microsoft.com/office/drawing/2014/main" id="{63A63B84-DF5B-45E6-B2B0-657CF28AA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2177" y="5763747"/>
            <a:ext cx="951089" cy="763283"/>
          </a:xfrm>
          <a:prstGeom prst="rect">
            <a:avLst/>
          </a:prstGeom>
        </p:spPr>
      </p:pic>
      <p:pic>
        <p:nvPicPr>
          <p:cNvPr id="37" name="Picture 30" descr="Vector gratis: Broche, Clavija De Ropa, Clavija - Imagen ...">
            <a:extLst>
              <a:ext uri="{FF2B5EF4-FFF2-40B4-BE49-F238E27FC236}">
                <a16:creationId xmlns:a16="http://schemas.microsoft.com/office/drawing/2014/main" id="{B0BC3D24-1F4B-44C7-BEF8-D5B4D90717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8288" y="4634858"/>
            <a:ext cx="951089" cy="763283"/>
          </a:xfrm>
          <a:prstGeom prst="rect">
            <a:avLst/>
          </a:prstGeom>
        </p:spPr>
      </p:pic>
      <p:pic>
        <p:nvPicPr>
          <p:cNvPr id="31" name="Picture 37" descr="Boy Head Orange · Free vector graphic on Pixabay">
            <a:extLst>
              <a:ext uri="{FF2B5EF4-FFF2-40B4-BE49-F238E27FC236}">
                <a16:creationId xmlns:a16="http://schemas.microsoft.com/office/drawing/2014/main" id="{9F34B375-BFC3-4EF6-9E5D-91656D87A8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3844" y="4554187"/>
            <a:ext cx="838200" cy="966958"/>
          </a:xfrm>
          <a:prstGeom prst="rect">
            <a:avLst/>
          </a:prstGeom>
        </p:spPr>
      </p:pic>
      <p:pic>
        <p:nvPicPr>
          <p:cNvPr id="38" name="Picture 37" descr="Boy Head Orange · Free vector graphic on Pixabay">
            <a:extLst>
              <a:ext uri="{FF2B5EF4-FFF2-40B4-BE49-F238E27FC236}">
                <a16:creationId xmlns:a16="http://schemas.microsoft.com/office/drawing/2014/main" id="{51C6A1EA-E16C-4BAC-8807-B5F3EE296D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4066" y="3778076"/>
            <a:ext cx="838200" cy="966958"/>
          </a:xfrm>
          <a:prstGeom prst="rect">
            <a:avLst/>
          </a:prstGeom>
        </p:spPr>
      </p:pic>
      <p:pic>
        <p:nvPicPr>
          <p:cNvPr id="39" name="Picture 39" descr="A picture containing icon&#10;&#10;Description automatically generated">
            <a:extLst>
              <a:ext uri="{FF2B5EF4-FFF2-40B4-BE49-F238E27FC236}">
                <a16:creationId xmlns:a16="http://schemas.microsoft.com/office/drawing/2014/main" id="{0B2C25B0-6E56-4C80-A521-B6FE25A441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7123288" y="3811411"/>
            <a:ext cx="1120423" cy="857956"/>
          </a:xfrm>
          <a:prstGeom prst="rect">
            <a:avLst/>
          </a:prstGeom>
        </p:spPr>
      </p:pic>
      <p:pic>
        <p:nvPicPr>
          <p:cNvPr id="42" name="Picture 39" descr="A picture containing icon&#10;&#10;Description automatically generated">
            <a:extLst>
              <a:ext uri="{FF2B5EF4-FFF2-40B4-BE49-F238E27FC236}">
                <a16:creationId xmlns:a16="http://schemas.microsoft.com/office/drawing/2014/main" id="{88032DD3-6E93-4C47-B4CC-AC60F5A388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3891843" y="368300"/>
            <a:ext cx="1120423" cy="85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35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1C8F677-1E19-4152-B414-A9B2303CC7AC}"/>
              </a:ext>
            </a:extLst>
          </p:cNvPr>
          <p:cNvSpPr/>
          <p:nvPr/>
        </p:nvSpPr>
        <p:spPr>
          <a:xfrm>
            <a:off x="4735690" y="2139245"/>
            <a:ext cx="2300110" cy="1848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5EF30-6BD1-4E40-9FB2-EA33D0F11171}"/>
              </a:ext>
            </a:extLst>
          </p:cNvPr>
          <p:cNvSpPr txBox="1"/>
          <p:nvPr/>
        </p:nvSpPr>
        <p:spPr>
          <a:xfrm>
            <a:off x="5220053" y="2397830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0" dirty="0">
                <a:latin typeface="Cavolini"/>
                <a:cs typeface="Cavolini"/>
              </a:rPr>
              <a:t>pi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402AA4-6EF4-47AF-A250-0C003DD79C51}"/>
              </a:ext>
            </a:extLst>
          </p:cNvPr>
          <p:cNvSpPr txBox="1"/>
          <p:nvPr/>
        </p:nvSpPr>
        <p:spPr>
          <a:xfrm>
            <a:off x="7804150" y="115781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pî</a:t>
            </a:r>
            <a:r>
              <a:rPr lang="en-US" sz="4400" b="1" dirty="0" err="1">
                <a:latin typeface="Cavolini"/>
                <a:cs typeface="Cavolini"/>
              </a:rPr>
              <a:t>g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DA4AAE-1D38-4F11-B824-7C5F156E0968}"/>
              </a:ext>
            </a:extLst>
          </p:cNvPr>
          <p:cNvSpPr txBox="1"/>
          <p:nvPr/>
        </p:nvSpPr>
        <p:spPr>
          <a:xfrm>
            <a:off x="8086372" y="3034593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pi</a:t>
            </a:r>
            <a:r>
              <a:rPr lang="en-US" sz="4400" b="1" dirty="0">
                <a:latin typeface="Cavolini"/>
                <a:cs typeface="Cavolini"/>
              </a:rPr>
              <a:t>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C9DBE-4BA6-4B2D-A627-CCBE97EB1B0B}"/>
              </a:ext>
            </a:extLst>
          </p:cNvPr>
          <p:cNvSpPr txBox="1"/>
          <p:nvPr/>
        </p:nvSpPr>
        <p:spPr>
          <a:xfrm>
            <a:off x="5701594" y="474203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pi</a:t>
            </a:r>
            <a:r>
              <a:rPr lang="en-US" sz="4400" b="1" dirty="0" err="1">
                <a:latin typeface="Cavolini"/>
                <a:cs typeface="Cavolini"/>
              </a:rPr>
              <a:t>nc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50AA9-C012-4449-8A5E-7800AF6244A4}"/>
              </a:ext>
            </a:extLst>
          </p:cNvPr>
          <p:cNvSpPr txBox="1"/>
          <p:nvPr/>
        </p:nvSpPr>
        <p:spPr>
          <a:xfrm>
            <a:off x="2484261" y="1228370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pi</a:t>
            </a:r>
            <a:r>
              <a:rPr lang="en-US" sz="4400" b="1" dirty="0" err="1">
                <a:latin typeface="Cavolini"/>
                <a:cs typeface="Cavolini"/>
              </a:rPr>
              <a:t>ws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EC06B7-8704-4580-A1C5-478922636BB4}"/>
              </a:ext>
            </a:extLst>
          </p:cNvPr>
          <p:cNvSpPr txBox="1"/>
          <p:nvPr/>
        </p:nvSpPr>
        <p:spPr>
          <a:xfrm>
            <a:off x="2611261" y="359903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pî</a:t>
            </a:r>
            <a:r>
              <a:rPr lang="en-US" sz="4400" b="1" dirty="0" err="1">
                <a:latin typeface="Cavolini"/>
                <a:cs typeface="Cavolini"/>
              </a:rPr>
              <a:t>b</a:t>
            </a:r>
            <a:endParaRPr lang="en-US" sz="4400" b="1">
              <a:latin typeface="Cavolini"/>
              <a:cs typeface="Cavolini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939E78-7D1D-49A4-8006-E8AF807D95A7}"/>
              </a:ext>
            </a:extLst>
          </p:cNvPr>
          <p:cNvCxnSpPr/>
          <p:nvPr/>
        </p:nvCxnSpPr>
        <p:spPr>
          <a:xfrm>
            <a:off x="4035425" y="1904647"/>
            <a:ext cx="917222" cy="917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659669-8D56-402F-ABC1-66ECF2E04BE8}"/>
              </a:ext>
            </a:extLst>
          </p:cNvPr>
          <p:cNvCxnSpPr>
            <a:cxnSpLocks/>
          </p:cNvCxnSpPr>
          <p:nvPr/>
        </p:nvCxnSpPr>
        <p:spPr>
          <a:xfrm flipV="1">
            <a:off x="6589536" y="1678869"/>
            <a:ext cx="1171222" cy="663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7797FF-E116-4642-8E70-C6304E6AED06}"/>
              </a:ext>
            </a:extLst>
          </p:cNvPr>
          <p:cNvCxnSpPr>
            <a:cxnSpLocks/>
          </p:cNvCxnSpPr>
          <p:nvPr/>
        </p:nvCxnSpPr>
        <p:spPr>
          <a:xfrm>
            <a:off x="6914091" y="2934758"/>
            <a:ext cx="1142999" cy="56444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9E64242-35E9-420D-A752-97C14EB71040}"/>
              </a:ext>
            </a:extLst>
          </p:cNvPr>
          <p:cNvCxnSpPr>
            <a:cxnSpLocks/>
          </p:cNvCxnSpPr>
          <p:nvPr/>
        </p:nvCxnSpPr>
        <p:spPr>
          <a:xfrm flipV="1">
            <a:off x="3767314" y="3541535"/>
            <a:ext cx="1171221" cy="49388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90AD6A-9F64-41BB-A552-0869296AE478}"/>
              </a:ext>
            </a:extLst>
          </p:cNvPr>
          <p:cNvCxnSpPr>
            <a:cxnSpLocks/>
          </p:cNvCxnSpPr>
          <p:nvPr/>
        </p:nvCxnSpPr>
        <p:spPr>
          <a:xfrm>
            <a:off x="6250868" y="3866091"/>
            <a:ext cx="155223" cy="93133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7" descr="Free vector graphic: Tube, Dye, Paint, Tint, Painting ...">
            <a:extLst>
              <a:ext uri="{FF2B5EF4-FFF2-40B4-BE49-F238E27FC236}">
                <a16:creationId xmlns:a16="http://schemas.microsoft.com/office/drawing/2014/main" id="{5928B2D0-409A-4B24-9011-DB29AB001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844" y="555977"/>
            <a:ext cx="1332089" cy="666045"/>
          </a:xfrm>
          <a:prstGeom prst="rect">
            <a:avLst/>
          </a:prstGeom>
        </p:spPr>
      </p:pic>
      <p:pic>
        <p:nvPicPr>
          <p:cNvPr id="18" name="Picture 18" descr="Image vectorielle gratuite: Tube, Colorant, Peinture ...">
            <a:extLst>
              <a:ext uri="{FF2B5EF4-FFF2-40B4-BE49-F238E27FC236}">
                <a16:creationId xmlns:a16="http://schemas.microsoft.com/office/drawing/2014/main" id="{DCEF3391-B951-461F-89C1-CBB6A4DBB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511" y="555978"/>
            <a:ext cx="1289755" cy="666044"/>
          </a:xfrm>
          <a:prstGeom prst="rect">
            <a:avLst/>
          </a:prstGeom>
        </p:spPr>
      </p:pic>
      <p:pic>
        <p:nvPicPr>
          <p:cNvPr id="19" name="Picture 19" descr="Funny penguin head vector clip art | Free SVG">
            <a:extLst>
              <a:ext uri="{FF2B5EF4-FFF2-40B4-BE49-F238E27FC236}">
                <a16:creationId xmlns:a16="http://schemas.microsoft.com/office/drawing/2014/main" id="{33932C77-A182-4328-9678-62E6C1093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510" y="425951"/>
            <a:ext cx="1134534" cy="940207"/>
          </a:xfrm>
          <a:prstGeom prst="rect">
            <a:avLst/>
          </a:prstGeom>
        </p:spPr>
      </p:pic>
      <p:pic>
        <p:nvPicPr>
          <p:cNvPr id="20" name="Picture 19" descr="Funny penguin head vector clip art | Free SVG">
            <a:extLst>
              <a:ext uri="{FF2B5EF4-FFF2-40B4-BE49-F238E27FC236}">
                <a16:creationId xmlns:a16="http://schemas.microsoft.com/office/drawing/2014/main" id="{8802DC4E-099E-44F5-9CF8-D6E2CCCFC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065" y="4574618"/>
            <a:ext cx="1134534" cy="940207"/>
          </a:xfrm>
          <a:prstGeom prst="rect">
            <a:avLst/>
          </a:prstGeom>
        </p:spPr>
      </p:pic>
      <p:pic>
        <p:nvPicPr>
          <p:cNvPr id="21" name="Picture 21" descr="Image vectorielle gratuite: Pipe, Fumée, Fumer, Tabac ...">
            <a:extLst>
              <a:ext uri="{FF2B5EF4-FFF2-40B4-BE49-F238E27FC236}">
                <a16:creationId xmlns:a16="http://schemas.microsoft.com/office/drawing/2014/main" id="{09BCAC8A-B754-47C9-BEBB-A32EB8D5A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843" y="4671438"/>
            <a:ext cx="1120422" cy="633677"/>
          </a:xfrm>
          <a:prstGeom prst="rect">
            <a:avLst/>
          </a:prstGeom>
        </p:spPr>
      </p:pic>
      <p:pic>
        <p:nvPicPr>
          <p:cNvPr id="22" name="Picture 21" descr="Image vectorielle gratuite: Pipe, Fumée, Fumer, Tabac ...">
            <a:extLst>
              <a:ext uri="{FF2B5EF4-FFF2-40B4-BE49-F238E27FC236}">
                <a16:creationId xmlns:a16="http://schemas.microsoft.com/office/drawing/2014/main" id="{4326481C-D95A-43B8-A6C9-C0A9E240E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843" y="522771"/>
            <a:ext cx="1120422" cy="633677"/>
          </a:xfrm>
          <a:prstGeom prst="rect">
            <a:avLst/>
          </a:prstGeom>
        </p:spPr>
      </p:pic>
      <p:pic>
        <p:nvPicPr>
          <p:cNvPr id="23" name="Picture 23" descr="A picture containing stool&#10;&#10;Description automatically generated">
            <a:extLst>
              <a:ext uri="{FF2B5EF4-FFF2-40B4-BE49-F238E27FC236}">
                <a16:creationId xmlns:a16="http://schemas.microsoft.com/office/drawing/2014/main" id="{EBC7C660-08FE-4B70-BC92-84C497C55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419621" y="3891842"/>
            <a:ext cx="852312" cy="852313"/>
          </a:xfrm>
          <a:prstGeom prst="rect">
            <a:avLst/>
          </a:prstGeom>
        </p:spPr>
      </p:pic>
      <p:pic>
        <p:nvPicPr>
          <p:cNvPr id="26" name="Picture 23" descr="A picture containing stool&#10;&#10;Description automatically generated">
            <a:extLst>
              <a:ext uri="{FF2B5EF4-FFF2-40B4-BE49-F238E27FC236}">
                <a16:creationId xmlns:a16="http://schemas.microsoft.com/office/drawing/2014/main" id="{029185AB-C17A-4F4F-9E9D-1E5E590208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218288" y="5768620"/>
            <a:ext cx="852312" cy="852313"/>
          </a:xfrm>
          <a:prstGeom prst="rect">
            <a:avLst/>
          </a:prstGeom>
        </p:spPr>
      </p:pic>
      <p:pic>
        <p:nvPicPr>
          <p:cNvPr id="27" name="Picture 18" descr="Image vectorielle gratuite: Tube, Colorant, Peinture ...">
            <a:extLst>
              <a:ext uri="{FF2B5EF4-FFF2-40B4-BE49-F238E27FC236}">
                <a16:creationId xmlns:a16="http://schemas.microsoft.com/office/drawing/2014/main" id="{C3A55BBB-849C-4EAB-BD25-900D16DB3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622" y="5762978"/>
            <a:ext cx="1289755" cy="666044"/>
          </a:xfrm>
          <a:prstGeom prst="rect">
            <a:avLst/>
          </a:prstGeom>
        </p:spPr>
      </p:pic>
      <p:pic>
        <p:nvPicPr>
          <p:cNvPr id="28" name="Picture 17" descr="Free vector graphic: Tube, Dye, Paint, Tint, Painting ...">
            <a:extLst>
              <a:ext uri="{FF2B5EF4-FFF2-40B4-BE49-F238E27FC236}">
                <a16:creationId xmlns:a16="http://schemas.microsoft.com/office/drawing/2014/main" id="{341B9C67-CFBB-4C28-AAC1-5D2394EB0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178" y="3970866"/>
            <a:ext cx="1332089" cy="666045"/>
          </a:xfrm>
          <a:prstGeom prst="rect">
            <a:avLst/>
          </a:prstGeom>
        </p:spPr>
      </p:pic>
      <p:pic>
        <p:nvPicPr>
          <p:cNvPr id="29" name="Picture 29" descr="Icon&#10;&#10;Description automatically generated">
            <a:extLst>
              <a:ext uri="{FF2B5EF4-FFF2-40B4-BE49-F238E27FC236}">
                <a16:creationId xmlns:a16="http://schemas.microsoft.com/office/drawing/2014/main" id="{92450C7F-9073-465A-8AC3-E7B589272E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266287" y="3920065"/>
            <a:ext cx="795868" cy="781757"/>
          </a:xfrm>
          <a:prstGeom prst="rect">
            <a:avLst/>
          </a:prstGeom>
        </p:spPr>
      </p:pic>
      <p:pic>
        <p:nvPicPr>
          <p:cNvPr id="32" name="Picture 29" descr="Icon&#10;&#10;Description automatically generated">
            <a:extLst>
              <a:ext uri="{FF2B5EF4-FFF2-40B4-BE49-F238E27FC236}">
                <a16:creationId xmlns:a16="http://schemas.microsoft.com/office/drawing/2014/main" id="{E34488C3-91CF-434E-890B-73044CFC3A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452509" y="4597398"/>
            <a:ext cx="795868" cy="781757"/>
          </a:xfrm>
          <a:prstGeom prst="rect">
            <a:avLst/>
          </a:prstGeom>
        </p:spPr>
      </p:pic>
      <p:pic>
        <p:nvPicPr>
          <p:cNvPr id="33" name="Picture 29" descr="Icon&#10;&#10;Description automatically generated">
            <a:extLst>
              <a:ext uri="{FF2B5EF4-FFF2-40B4-BE49-F238E27FC236}">
                <a16:creationId xmlns:a16="http://schemas.microsoft.com/office/drawing/2014/main" id="{98F401D8-EE36-4F2C-9815-3C6715BB18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064953" y="5768620"/>
            <a:ext cx="795868" cy="781757"/>
          </a:xfrm>
          <a:prstGeom prst="rect">
            <a:avLst/>
          </a:prstGeom>
        </p:spPr>
      </p:pic>
      <p:pic>
        <p:nvPicPr>
          <p:cNvPr id="34" name="Picture 29" descr="Icon&#10;&#10;Description automatically generated">
            <a:extLst>
              <a:ext uri="{FF2B5EF4-FFF2-40B4-BE49-F238E27FC236}">
                <a16:creationId xmlns:a16="http://schemas.microsoft.com/office/drawing/2014/main" id="{CC7172A2-5E0B-4BD0-BE59-3FCFDE98FF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181620" y="505176"/>
            <a:ext cx="795868" cy="781757"/>
          </a:xfrm>
          <a:prstGeom prst="rect">
            <a:avLst/>
          </a:prstGeom>
        </p:spPr>
      </p:pic>
      <p:pic>
        <p:nvPicPr>
          <p:cNvPr id="35" name="Picture 29" descr="Icon&#10;&#10;Description automatically generated">
            <a:extLst>
              <a:ext uri="{FF2B5EF4-FFF2-40B4-BE49-F238E27FC236}">
                <a16:creationId xmlns:a16="http://schemas.microsoft.com/office/drawing/2014/main" id="{2C5E4961-C166-441F-A3D5-2261544234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932286" y="505176"/>
            <a:ext cx="795868" cy="78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1C8F677-1E19-4152-B414-A9B2303CC7AC}"/>
              </a:ext>
            </a:extLst>
          </p:cNvPr>
          <p:cNvSpPr/>
          <p:nvPr/>
        </p:nvSpPr>
        <p:spPr>
          <a:xfrm>
            <a:off x="4735690" y="2139245"/>
            <a:ext cx="2300110" cy="1848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5EF30-6BD1-4E40-9FB2-EA33D0F11171}"/>
              </a:ext>
            </a:extLst>
          </p:cNvPr>
          <p:cNvSpPr txBox="1"/>
          <p:nvPr/>
        </p:nvSpPr>
        <p:spPr>
          <a:xfrm>
            <a:off x="4881386" y="2369608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0" dirty="0" err="1">
                <a:latin typeface="Cavolini"/>
                <a:cs typeface="Cavolini"/>
              </a:rPr>
              <a:t>mo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402AA4-6EF4-47AF-A250-0C003DD79C51}"/>
              </a:ext>
            </a:extLst>
          </p:cNvPr>
          <p:cNvSpPr txBox="1"/>
          <p:nvPr/>
        </p:nvSpPr>
        <p:spPr>
          <a:xfrm>
            <a:off x="7804150" y="115781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m</a:t>
            </a:r>
            <a:r>
              <a:rPr lang="en-US" sz="4400" b="1" dirty="0" err="1">
                <a:solidFill>
                  <a:srgbClr val="FF0000"/>
                </a:solidFill>
                <a:latin typeface="Cavolini"/>
                <a:ea typeface="+mn-lt"/>
                <a:cs typeface="+mn-lt"/>
              </a:rPr>
              <a:t>ô</a:t>
            </a:r>
            <a:r>
              <a:rPr lang="en-US" sz="4400" b="1" dirty="0" err="1">
                <a:latin typeface="Cavolini"/>
                <a:cs typeface="Cavolini"/>
              </a:rPr>
              <a:t>ch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DA4AAE-1D38-4F11-B824-7C5F156E0968}"/>
              </a:ext>
            </a:extLst>
          </p:cNvPr>
          <p:cNvSpPr txBox="1"/>
          <p:nvPr/>
        </p:nvSpPr>
        <p:spPr>
          <a:xfrm>
            <a:off x="8044039" y="3782482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mo</a:t>
            </a:r>
            <a:r>
              <a:rPr lang="en-US" sz="4400" b="1" dirty="0">
                <a:latin typeface="Cavolini"/>
                <a:cs typeface="Cavolini"/>
              </a:rPr>
              <a:t>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50AA9-C012-4449-8A5E-7800AF6244A4}"/>
              </a:ext>
            </a:extLst>
          </p:cNvPr>
          <p:cNvSpPr txBox="1"/>
          <p:nvPr/>
        </p:nvSpPr>
        <p:spPr>
          <a:xfrm>
            <a:off x="2484261" y="1228370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môr</a:t>
            </a:r>
            <a:endParaRPr lang="en-US" sz="4400" b="1" dirty="0" err="1">
              <a:latin typeface="Cavolini"/>
              <a:cs typeface="Cavolini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939E78-7D1D-49A4-8006-E8AF807D95A7}"/>
              </a:ext>
            </a:extLst>
          </p:cNvPr>
          <p:cNvCxnSpPr/>
          <p:nvPr/>
        </p:nvCxnSpPr>
        <p:spPr>
          <a:xfrm>
            <a:off x="4035425" y="1904647"/>
            <a:ext cx="917222" cy="917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659669-8D56-402F-ABC1-66ECF2E04BE8}"/>
              </a:ext>
            </a:extLst>
          </p:cNvPr>
          <p:cNvCxnSpPr>
            <a:cxnSpLocks/>
          </p:cNvCxnSpPr>
          <p:nvPr/>
        </p:nvCxnSpPr>
        <p:spPr>
          <a:xfrm flipV="1">
            <a:off x="6589536" y="1678869"/>
            <a:ext cx="1171222" cy="663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7797FF-E116-4642-8E70-C6304E6AED06}"/>
              </a:ext>
            </a:extLst>
          </p:cNvPr>
          <p:cNvCxnSpPr>
            <a:cxnSpLocks/>
          </p:cNvCxnSpPr>
          <p:nvPr/>
        </p:nvCxnSpPr>
        <p:spPr>
          <a:xfrm>
            <a:off x="6829424" y="3597980"/>
            <a:ext cx="1142999" cy="56444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9E64242-35E9-420D-A752-97C14EB71040}"/>
              </a:ext>
            </a:extLst>
          </p:cNvPr>
          <p:cNvCxnSpPr>
            <a:cxnSpLocks/>
          </p:cNvCxnSpPr>
          <p:nvPr/>
        </p:nvCxnSpPr>
        <p:spPr>
          <a:xfrm flipV="1">
            <a:off x="3767314" y="3541535"/>
            <a:ext cx="1171221" cy="49388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9" descr="Icon&#10;&#10;Description automatically generated">
            <a:extLst>
              <a:ext uri="{FF2B5EF4-FFF2-40B4-BE49-F238E27FC236}">
                <a16:creationId xmlns:a16="http://schemas.microsoft.com/office/drawing/2014/main" id="{92450C7F-9073-465A-8AC3-E7B589272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49731" y="4597398"/>
            <a:ext cx="795868" cy="781757"/>
          </a:xfrm>
          <a:prstGeom prst="rect">
            <a:avLst/>
          </a:prstGeom>
        </p:spPr>
      </p:pic>
      <p:pic>
        <p:nvPicPr>
          <p:cNvPr id="32" name="Picture 29" descr="Icon&#10;&#10;Description automatically generated">
            <a:extLst>
              <a:ext uri="{FF2B5EF4-FFF2-40B4-BE49-F238E27FC236}">
                <a16:creationId xmlns:a16="http://schemas.microsoft.com/office/drawing/2014/main" id="{E34488C3-91CF-434E-890B-73044CFC3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52509" y="4597398"/>
            <a:ext cx="795868" cy="781757"/>
          </a:xfrm>
          <a:prstGeom prst="rect">
            <a:avLst/>
          </a:prstGeom>
        </p:spPr>
      </p:pic>
      <p:pic>
        <p:nvPicPr>
          <p:cNvPr id="34" name="Picture 29" descr="Icon&#10;&#10;Description automatically generated">
            <a:extLst>
              <a:ext uri="{FF2B5EF4-FFF2-40B4-BE49-F238E27FC236}">
                <a16:creationId xmlns:a16="http://schemas.microsoft.com/office/drawing/2014/main" id="{CC7172A2-5E0B-4BD0-BE59-3FCFDE98F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81620" y="505176"/>
            <a:ext cx="795868" cy="781757"/>
          </a:xfrm>
          <a:prstGeom prst="rect">
            <a:avLst/>
          </a:prstGeom>
        </p:spPr>
      </p:pic>
      <p:pic>
        <p:nvPicPr>
          <p:cNvPr id="35" name="Picture 29" descr="Icon&#10;&#10;Description automatically generated">
            <a:extLst>
              <a:ext uri="{FF2B5EF4-FFF2-40B4-BE49-F238E27FC236}">
                <a16:creationId xmlns:a16="http://schemas.microsoft.com/office/drawing/2014/main" id="{2C5E4961-C166-441F-A3D5-226154423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32286" y="505176"/>
            <a:ext cx="795868" cy="7817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B31A6B-9DF8-4D64-929C-FBA324B3BFB4}"/>
              </a:ext>
            </a:extLst>
          </p:cNvPr>
          <p:cNvSpPr txBox="1"/>
          <p:nvPr/>
        </p:nvSpPr>
        <p:spPr>
          <a:xfrm>
            <a:off x="2142067" y="353906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Môn</a:t>
            </a:r>
            <a:endParaRPr lang="en-US" sz="4400" dirty="0" err="1"/>
          </a:p>
        </p:txBody>
      </p:sp>
      <p:pic>
        <p:nvPicPr>
          <p:cNvPr id="3" name="Picture 8" descr="Ocean Fish Wave · Free vector graphic on Pixabay">
            <a:extLst>
              <a:ext uri="{FF2B5EF4-FFF2-40B4-BE49-F238E27FC236}">
                <a16:creationId xmlns:a16="http://schemas.microsoft.com/office/drawing/2014/main" id="{B889E7E7-329C-46CB-83F6-E7271EE54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955" y="501896"/>
            <a:ext cx="1162756" cy="774207"/>
          </a:xfrm>
          <a:prstGeom prst="rect">
            <a:avLst/>
          </a:prstGeom>
        </p:spPr>
      </p:pic>
      <p:pic>
        <p:nvPicPr>
          <p:cNvPr id="31" name="Picture 8" descr="Ocean Fish Wave · Free vector graphic on Pixabay">
            <a:extLst>
              <a:ext uri="{FF2B5EF4-FFF2-40B4-BE49-F238E27FC236}">
                <a16:creationId xmlns:a16="http://schemas.microsoft.com/office/drawing/2014/main" id="{9E976495-3353-49F8-B71F-80DE7B4D2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844" y="4763452"/>
            <a:ext cx="1162756" cy="774207"/>
          </a:xfrm>
          <a:prstGeom prst="rect">
            <a:avLst/>
          </a:prstGeom>
        </p:spPr>
      </p:pic>
      <p:pic>
        <p:nvPicPr>
          <p:cNvPr id="9" name="Picture 23" descr="Map&#10;&#10;Description automatically generated">
            <a:extLst>
              <a:ext uri="{FF2B5EF4-FFF2-40B4-BE49-F238E27FC236}">
                <a16:creationId xmlns:a16="http://schemas.microsoft.com/office/drawing/2014/main" id="{CC4E0F2E-2E3D-4BF2-B917-3E786A4396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327400" y="4465659"/>
            <a:ext cx="965201" cy="890016"/>
          </a:xfrm>
          <a:prstGeom prst="rect">
            <a:avLst/>
          </a:prstGeom>
        </p:spPr>
      </p:pic>
      <p:pic>
        <p:nvPicPr>
          <p:cNvPr id="36" name="Picture 23" descr="Map&#10;&#10;Description automatically generated">
            <a:extLst>
              <a:ext uri="{FF2B5EF4-FFF2-40B4-BE49-F238E27FC236}">
                <a16:creationId xmlns:a16="http://schemas.microsoft.com/office/drawing/2014/main" id="{D2FDE0CD-89E9-4B73-8F71-18CE544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877733" y="373437"/>
            <a:ext cx="965201" cy="890016"/>
          </a:xfrm>
          <a:prstGeom prst="rect">
            <a:avLst/>
          </a:prstGeom>
        </p:spPr>
      </p:pic>
      <p:pic>
        <p:nvPicPr>
          <p:cNvPr id="30" name="Picture 36" descr="Public Domain Clip Art Image | Broom | ID: 13929319213629 ...">
            <a:extLst>
              <a:ext uri="{FF2B5EF4-FFF2-40B4-BE49-F238E27FC236}">
                <a16:creationId xmlns:a16="http://schemas.microsoft.com/office/drawing/2014/main" id="{44EDD404-D52B-473A-A65A-DB807FB7B4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0178" y="4696177"/>
            <a:ext cx="965201" cy="908756"/>
          </a:xfrm>
          <a:prstGeom prst="rect">
            <a:avLst/>
          </a:prstGeom>
        </p:spPr>
      </p:pic>
      <p:pic>
        <p:nvPicPr>
          <p:cNvPr id="37" name="Picture 36" descr="Public Domain Clip Art Image | Broom | ID: 13929319213629 ...">
            <a:extLst>
              <a:ext uri="{FF2B5EF4-FFF2-40B4-BE49-F238E27FC236}">
                <a16:creationId xmlns:a16="http://schemas.microsoft.com/office/drawing/2014/main" id="{B2622552-247F-4297-8ABA-01D19468E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8511" y="364066"/>
            <a:ext cx="965201" cy="908756"/>
          </a:xfrm>
          <a:prstGeom prst="rect">
            <a:avLst/>
          </a:prstGeom>
        </p:spPr>
      </p:pic>
      <p:pic>
        <p:nvPicPr>
          <p:cNvPr id="41" name="Picture 41" descr="A picture containing doll, toy, table, cake&#10;&#10;Description automatically generated">
            <a:extLst>
              <a:ext uri="{FF2B5EF4-FFF2-40B4-BE49-F238E27FC236}">
                <a16:creationId xmlns:a16="http://schemas.microsoft.com/office/drawing/2014/main" id="{8B6E7127-FE98-4F26-881E-6E9A1BA7C5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055511" y="4473758"/>
            <a:ext cx="1346200" cy="902039"/>
          </a:xfrm>
          <a:prstGeom prst="rect">
            <a:avLst/>
          </a:prstGeom>
        </p:spPr>
      </p:pic>
      <p:pic>
        <p:nvPicPr>
          <p:cNvPr id="44" name="Picture 41" descr="A picture containing doll, toy, table, cake&#10;&#10;Description automatically generated">
            <a:extLst>
              <a:ext uri="{FF2B5EF4-FFF2-40B4-BE49-F238E27FC236}">
                <a16:creationId xmlns:a16="http://schemas.microsoft.com/office/drawing/2014/main" id="{497FF896-133D-4AEE-993E-F9C46EAE09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127065" y="325091"/>
            <a:ext cx="1388534" cy="90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1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1C8F677-1E19-4152-B414-A9B2303CC7AC}"/>
              </a:ext>
            </a:extLst>
          </p:cNvPr>
          <p:cNvSpPr/>
          <p:nvPr/>
        </p:nvSpPr>
        <p:spPr>
          <a:xfrm>
            <a:off x="4735690" y="2139245"/>
            <a:ext cx="2300110" cy="1848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5EF30-6BD1-4E40-9FB2-EA33D0F11171}"/>
              </a:ext>
            </a:extLst>
          </p:cNvPr>
          <p:cNvSpPr txBox="1"/>
          <p:nvPr/>
        </p:nvSpPr>
        <p:spPr>
          <a:xfrm>
            <a:off x="5191830" y="2397830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0">
                <a:latin typeface="Cavolini"/>
                <a:cs typeface="Cavolini"/>
              </a:rPr>
              <a:t>gl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402AA4-6EF4-47AF-A250-0C003DD79C51}"/>
              </a:ext>
            </a:extLst>
          </p:cNvPr>
          <p:cNvSpPr txBox="1"/>
          <p:nvPr/>
        </p:nvSpPr>
        <p:spPr>
          <a:xfrm>
            <a:off x="7804150" y="115781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gl</a:t>
            </a:r>
            <a:r>
              <a:rPr lang="en-US" sz="4400" b="1">
                <a:latin typeface="Cavolini"/>
                <a:cs typeface="Cavolini"/>
              </a:rPr>
              <a:t>ân</a:t>
            </a:r>
            <a:endParaRPr lang="en-US" sz="4400" b="1" dirty="0">
              <a:latin typeface="Cavolini"/>
              <a:cs typeface="Cavolin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DA4AAE-1D38-4F11-B824-7C5F156E0968}"/>
              </a:ext>
            </a:extLst>
          </p:cNvPr>
          <p:cNvSpPr txBox="1"/>
          <p:nvPr/>
        </p:nvSpPr>
        <p:spPr>
          <a:xfrm>
            <a:off x="8044039" y="3782482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gl</a:t>
            </a:r>
            <a:r>
              <a:rPr lang="en-US" sz="4400" b="1">
                <a:latin typeface="Cavolini"/>
                <a:cs typeface="Cavolini"/>
              </a:rPr>
              <a:t>ud</a:t>
            </a:r>
            <a:endParaRPr lang="en-US" sz="4400" b="1" dirty="0">
              <a:latin typeface="Cavolini"/>
              <a:cs typeface="Cavolin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50AA9-C012-4449-8A5E-7800AF6244A4}"/>
              </a:ext>
            </a:extLst>
          </p:cNvPr>
          <p:cNvSpPr txBox="1"/>
          <p:nvPr/>
        </p:nvSpPr>
        <p:spPr>
          <a:xfrm>
            <a:off x="2484261" y="1228370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gl</a:t>
            </a:r>
            <a:r>
              <a:rPr lang="en-US" sz="4400" b="1">
                <a:latin typeface="Cavolini"/>
                <a:cs typeface="Cavolini"/>
              </a:rPr>
              <a:t>aw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939E78-7D1D-49A4-8006-E8AF807D95A7}"/>
              </a:ext>
            </a:extLst>
          </p:cNvPr>
          <p:cNvCxnSpPr/>
          <p:nvPr/>
        </p:nvCxnSpPr>
        <p:spPr>
          <a:xfrm>
            <a:off x="4035425" y="1904647"/>
            <a:ext cx="917222" cy="917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659669-8D56-402F-ABC1-66ECF2E04BE8}"/>
              </a:ext>
            </a:extLst>
          </p:cNvPr>
          <p:cNvCxnSpPr>
            <a:cxnSpLocks/>
          </p:cNvCxnSpPr>
          <p:nvPr/>
        </p:nvCxnSpPr>
        <p:spPr>
          <a:xfrm flipV="1">
            <a:off x="6589536" y="1678869"/>
            <a:ext cx="1171222" cy="663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7797FF-E116-4642-8E70-C6304E6AED06}"/>
              </a:ext>
            </a:extLst>
          </p:cNvPr>
          <p:cNvCxnSpPr>
            <a:cxnSpLocks/>
          </p:cNvCxnSpPr>
          <p:nvPr/>
        </p:nvCxnSpPr>
        <p:spPr>
          <a:xfrm>
            <a:off x="6829424" y="3597980"/>
            <a:ext cx="1142999" cy="56444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9E64242-35E9-420D-A752-97C14EB71040}"/>
              </a:ext>
            </a:extLst>
          </p:cNvPr>
          <p:cNvCxnSpPr>
            <a:cxnSpLocks/>
          </p:cNvCxnSpPr>
          <p:nvPr/>
        </p:nvCxnSpPr>
        <p:spPr>
          <a:xfrm flipV="1">
            <a:off x="3767314" y="3541535"/>
            <a:ext cx="1171221" cy="49388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9" descr="Icon&#10;&#10;Description automatically generated">
            <a:extLst>
              <a:ext uri="{FF2B5EF4-FFF2-40B4-BE49-F238E27FC236}">
                <a16:creationId xmlns:a16="http://schemas.microsoft.com/office/drawing/2014/main" id="{92450C7F-9073-465A-8AC3-E7B589272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49731" y="4597398"/>
            <a:ext cx="795868" cy="781757"/>
          </a:xfrm>
          <a:prstGeom prst="rect">
            <a:avLst/>
          </a:prstGeom>
        </p:spPr>
      </p:pic>
      <p:pic>
        <p:nvPicPr>
          <p:cNvPr id="32" name="Picture 29" descr="Icon&#10;&#10;Description automatically generated">
            <a:extLst>
              <a:ext uri="{FF2B5EF4-FFF2-40B4-BE49-F238E27FC236}">
                <a16:creationId xmlns:a16="http://schemas.microsoft.com/office/drawing/2014/main" id="{E34488C3-91CF-434E-890B-73044CFC3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52509" y="4597398"/>
            <a:ext cx="795868" cy="781757"/>
          </a:xfrm>
          <a:prstGeom prst="rect">
            <a:avLst/>
          </a:prstGeom>
        </p:spPr>
      </p:pic>
      <p:pic>
        <p:nvPicPr>
          <p:cNvPr id="34" name="Picture 29" descr="Icon&#10;&#10;Description automatically generated">
            <a:extLst>
              <a:ext uri="{FF2B5EF4-FFF2-40B4-BE49-F238E27FC236}">
                <a16:creationId xmlns:a16="http://schemas.microsoft.com/office/drawing/2014/main" id="{CC7172A2-5E0B-4BD0-BE59-3FCFDE98F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81620" y="505176"/>
            <a:ext cx="795868" cy="781757"/>
          </a:xfrm>
          <a:prstGeom prst="rect">
            <a:avLst/>
          </a:prstGeom>
        </p:spPr>
      </p:pic>
      <p:pic>
        <p:nvPicPr>
          <p:cNvPr id="35" name="Picture 29" descr="Icon&#10;&#10;Description automatically generated">
            <a:extLst>
              <a:ext uri="{FF2B5EF4-FFF2-40B4-BE49-F238E27FC236}">
                <a16:creationId xmlns:a16="http://schemas.microsoft.com/office/drawing/2014/main" id="{2C5E4961-C166-441F-A3D5-226154423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32286" y="505176"/>
            <a:ext cx="795868" cy="7817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B31A6B-9DF8-4D64-929C-FBA324B3BFB4}"/>
              </a:ext>
            </a:extLst>
          </p:cNvPr>
          <p:cNvSpPr txBox="1"/>
          <p:nvPr/>
        </p:nvSpPr>
        <p:spPr>
          <a:xfrm>
            <a:off x="2142067" y="3539067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gl</a:t>
            </a:r>
            <a:r>
              <a:rPr lang="en-US" sz="4400" b="1">
                <a:latin typeface="Cavolini"/>
                <a:cs typeface="Cavolini"/>
              </a:rPr>
              <a:t>as</a:t>
            </a:r>
            <a:endParaRPr lang="en-US" sz="4400" b="1" dirty="0">
              <a:latin typeface="Cavolini"/>
              <a:cs typeface="Cavolin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E49E5C-494C-4AC9-B37A-2A595EB0799F}"/>
              </a:ext>
            </a:extLst>
          </p:cNvPr>
          <p:cNvSpPr txBox="1"/>
          <p:nvPr/>
        </p:nvSpPr>
        <p:spPr>
          <a:xfrm>
            <a:off x="5218289" y="4738511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FF0000"/>
                </a:solidFill>
                <a:latin typeface="Cavolini"/>
                <a:cs typeface="Cavolini"/>
              </a:rPr>
              <a:t>gl</a:t>
            </a:r>
            <a:r>
              <a:rPr lang="en-US" sz="4400" b="1">
                <a:latin typeface="Cavolini"/>
                <a:cs typeface="Cavolini"/>
              </a:rPr>
              <a:t>o</a:t>
            </a:r>
            <a:endParaRPr lang="en-US" sz="4400" b="1" dirty="0">
              <a:latin typeface="Cavolini"/>
              <a:cs typeface="Cavolini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F153A24-6D59-453A-A75D-F56255631C12}"/>
              </a:ext>
            </a:extLst>
          </p:cNvPr>
          <p:cNvCxnSpPr>
            <a:cxnSpLocks/>
          </p:cNvCxnSpPr>
          <p:nvPr/>
        </p:nvCxnSpPr>
        <p:spPr>
          <a:xfrm flipH="1">
            <a:off x="5855758" y="3993091"/>
            <a:ext cx="14111" cy="80433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9" descr="Icon&#10;&#10;Description automatically generated">
            <a:extLst>
              <a:ext uri="{FF2B5EF4-FFF2-40B4-BE49-F238E27FC236}">
                <a16:creationId xmlns:a16="http://schemas.microsoft.com/office/drawing/2014/main" id="{107F7CAE-C858-4344-81DF-D75279493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87620" y="5698065"/>
            <a:ext cx="795868" cy="781757"/>
          </a:xfrm>
          <a:prstGeom prst="rect">
            <a:avLst/>
          </a:prstGeom>
        </p:spPr>
      </p:pic>
      <p:pic>
        <p:nvPicPr>
          <p:cNvPr id="11" name="Picture 15" descr="A picture containing wheel&#10;&#10;Description automatically generated">
            <a:extLst>
              <a:ext uri="{FF2B5EF4-FFF2-40B4-BE49-F238E27FC236}">
                <a16:creationId xmlns:a16="http://schemas.microsoft.com/office/drawing/2014/main" id="{10BC47E8-C7C6-4466-B95C-CAA63FFCD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57400" y="505177"/>
            <a:ext cx="866423" cy="880534"/>
          </a:xfrm>
          <a:prstGeom prst="rect">
            <a:avLst/>
          </a:prstGeom>
        </p:spPr>
      </p:pic>
      <p:pic>
        <p:nvPicPr>
          <p:cNvPr id="18" name="Picture 18" descr="Shape&#10;&#10;Description automatically generated">
            <a:extLst>
              <a:ext uri="{FF2B5EF4-FFF2-40B4-BE49-F238E27FC236}">
                <a16:creationId xmlns:a16="http://schemas.microsoft.com/office/drawing/2014/main" id="{ED706313-4D09-4E56-84C2-549BE30D00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282289" y="4652631"/>
            <a:ext cx="993423" cy="685405"/>
          </a:xfrm>
          <a:prstGeom prst="rect">
            <a:avLst/>
          </a:prstGeom>
        </p:spPr>
      </p:pic>
      <p:pic>
        <p:nvPicPr>
          <p:cNvPr id="38" name="Picture 18" descr="Shape&#10;&#10;Description automatically generated">
            <a:extLst>
              <a:ext uri="{FF2B5EF4-FFF2-40B4-BE49-F238E27FC236}">
                <a16:creationId xmlns:a16="http://schemas.microsoft.com/office/drawing/2014/main" id="{673767C9-FB96-4BF5-A95D-76535B944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891844" y="560409"/>
            <a:ext cx="993423" cy="685405"/>
          </a:xfrm>
          <a:prstGeom prst="rect">
            <a:avLst/>
          </a:prstGeom>
        </p:spPr>
      </p:pic>
      <p:pic>
        <p:nvPicPr>
          <p:cNvPr id="39" name="Picture 15" descr="A picture containing wheel&#10;&#10;Description automatically generated">
            <a:extLst>
              <a:ext uri="{FF2B5EF4-FFF2-40B4-BE49-F238E27FC236}">
                <a16:creationId xmlns:a16="http://schemas.microsoft.com/office/drawing/2014/main" id="{FE7BCE25-F851-4B17-9A99-3965C6C9E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169400" y="448732"/>
            <a:ext cx="866423" cy="880534"/>
          </a:xfrm>
          <a:prstGeom prst="rect">
            <a:avLst/>
          </a:prstGeom>
        </p:spPr>
      </p:pic>
      <p:pic>
        <p:nvPicPr>
          <p:cNvPr id="21" name="Picture 21" descr="Washing your hands with soap and water vector clipart ...">
            <a:extLst>
              <a:ext uri="{FF2B5EF4-FFF2-40B4-BE49-F238E27FC236}">
                <a16:creationId xmlns:a16="http://schemas.microsoft.com/office/drawing/2014/main" id="{7EEC7332-8C57-4A00-A530-A011A126C8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1400" y="188413"/>
            <a:ext cx="795867" cy="1118951"/>
          </a:xfrm>
          <a:prstGeom prst="rect">
            <a:avLst/>
          </a:prstGeom>
        </p:spPr>
      </p:pic>
      <p:pic>
        <p:nvPicPr>
          <p:cNvPr id="40" name="Picture 21" descr="Washing your hands with soap and water vector clipart ...">
            <a:extLst>
              <a:ext uri="{FF2B5EF4-FFF2-40B4-BE49-F238E27FC236}">
                <a16:creationId xmlns:a16="http://schemas.microsoft.com/office/drawing/2014/main" id="{A241DA7A-826D-4C96-9891-B423B1363A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7400" y="4365302"/>
            <a:ext cx="795867" cy="1118951"/>
          </a:xfrm>
          <a:prstGeom prst="rect">
            <a:avLst/>
          </a:prstGeom>
        </p:spPr>
      </p:pic>
      <p:pic>
        <p:nvPicPr>
          <p:cNvPr id="22" name="Picture 22" descr="A close up of a rock&#10;&#10;Description automatically generated">
            <a:extLst>
              <a:ext uri="{FF2B5EF4-FFF2-40B4-BE49-F238E27FC236}">
                <a16:creationId xmlns:a16="http://schemas.microsoft.com/office/drawing/2014/main" id="{8B4C3396-1599-4551-BB07-A6C8E4D046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277783" y="5864577"/>
            <a:ext cx="1110545" cy="688623"/>
          </a:xfrm>
          <a:prstGeom prst="rect">
            <a:avLst/>
          </a:prstGeom>
        </p:spPr>
      </p:pic>
      <p:pic>
        <p:nvPicPr>
          <p:cNvPr id="42" name="Picture 22" descr="A close up of a rock&#10;&#10;Description automatically generated">
            <a:extLst>
              <a:ext uri="{FF2B5EF4-FFF2-40B4-BE49-F238E27FC236}">
                <a16:creationId xmlns:a16="http://schemas.microsoft.com/office/drawing/2014/main" id="{8757B8B8-4F76-4D17-AB6A-2B8257C18F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7241116" y="4594577"/>
            <a:ext cx="1110545" cy="688623"/>
          </a:xfrm>
          <a:prstGeom prst="rect">
            <a:avLst/>
          </a:prstGeom>
        </p:spPr>
      </p:pic>
      <p:pic>
        <p:nvPicPr>
          <p:cNvPr id="28" name="Picture 32" descr="Free vector graphic: Ink, Blue, Splash, Watery, Drop ...">
            <a:extLst>
              <a:ext uri="{FF2B5EF4-FFF2-40B4-BE49-F238E27FC236}">
                <a16:creationId xmlns:a16="http://schemas.microsoft.com/office/drawing/2014/main" id="{D6D7D245-87AD-4314-94F4-0CD010506A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6183489" y="5773075"/>
            <a:ext cx="925688" cy="857515"/>
          </a:xfrm>
          <a:prstGeom prst="rect">
            <a:avLst/>
          </a:prstGeom>
        </p:spPr>
      </p:pic>
      <p:pic>
        <p:nvPicPr>
          <p:cNvPr id="43" name="Picture 32" descr="Free vector graphic: Ink, Blue, Splash, Watery, Drop ...">
            <a:extLst>
              <a:ext uri="{FF2B5EF4-FFF2-40B4-BE49-F238E27FC236}">
                <a16:creationId xmlns:a16="http://schemas.microsoft.com/office/drawing/2014/main" id="{753AEB24-A273-4588-AD4D-073A8F1AA5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484489" y="4559519"/>
            <a:ext cx="925688" cy="85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0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1C8F677-1E19-4152-B414-A9B2303CC7AC}"/>
              </a:ext>
            </a:extLst>
          </p:cNvPr>
          <p:cNvSpPr/>
          <p:nvPr/>
        </p:nvSpPr>
        <p:spPr>
          <a:xfrm>
            <a:off x="4735690" y="2139245"/>
            <a:ext cx="2300110" cy="1848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5EF30-6BD1-4E40-9FB2-EA33D0F11171}"/>
              </a:ext>
            </a:extLst>
          </p:cNvPr>
          <p:cNvSpPr txBox="1"/>
          <p:nvPr/>
        </p:nvSpPr>
        <p:spPr>
          <a:xfrm>
            <a:off x="5262386" y="2397830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0">
                <a:latin typeface="Cavolini"/>
                <a:cs typeface="Cavolini"/>
              </a:rPr>
              <a:t>tr</a:t>
            </a:r>
            <a:endParaRPr lang="en-US" sz="8000" dirty="0">
              <a:latin typeface="Cavolini"/>
              <a:cs typeface="Cavolin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402AA4-6EF4-47AF-A250-0C003DD79C51}"/>
              </a:ext>
            </a:extLst>
          </p:cNvPr>
          <p:cNvSpPr txBox="1"/>
          <p:nvPr/>
        </p:nvSpPr>
        <p:spPr>
          <a:xfrm>
            <a:off x="7804150" y="115781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tr</a:t>
            </a:r>
            <a:r>
              <a:rPr lang="en-US" sz="4400" b="1" dirty="0" err="1">
                <a:latin typeface="Cavolini"/>
                <a:cs typeface="Cavolini"/>
              </a:rPr>
              <a:t>ef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DA4AAE-1D38-4F11-B824-7C5F156E0968}"/>
              </a:ext>
            </a:extLst>
          </p:cNvPr>
          <p:cNvSpPr txBox="1"/>
          <p:nvPr/>
        </p:nvSpPr>
        <p:spPr>
          <a:xfrm>
            <a:off x="8044039" y="3782482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tr</a:t>
            </a:r>
            <a:r>
              <a:rPr lang="en-US" sz="4400" b="1" dirty="0" err="1">
                <a:latin typeface="Cavolini"/>
                <a:cs typeface="Cavolini"/>
              </a:rPr>
              <a:t>oi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50AA9-C012-4449-8A5E-7800AF6244A4}"/>
              </a:ext>
            </a:extLst>
          </p:cNvPr>
          <p:cNvSpPr txBox="1"/>
          <p:nvPr/>
        </p:nvSpPr>
        <p:spPr>
          <a:xfrm>
            <a:off x="2484261" y="1228370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tr</a:t>
            </a:r>
            <a:r>
              <a:rPr lang="en-US" sz="4400" b="1" dirty="0">
                <a:latin typeface="Cavolini"/>
                <a:cs typeface="Cavolini"/>
              </a:rPr>
              <a:t>ip</a:t>
            </a:r>
            <a:endParaRPr lang="en-US" sz="4400" b="1" dirty="0" err="1">
              <a:latin typeface="Cavolini"/>
              <a:cs typeface="Cavolini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939E78-7D1D-49A4-8006-E8AF807D95A7}"/>
              </a:ext>
            </a:extLst>
          </p:cNvPr>
          <p:cNvCxnSpPr/>
          <p:nvPr/>
        </p:nvCxnSpPr>
        <p:spPr>
          <a:xfrm>
            <a:off x="3668537" y="1946980"/>
            <a:ext cx="1255888" cy="87488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659669-8D56-402F-ABC1-66ECF2E04BE8}"/>
              </a:ext>
            </a:extLst>
          </p:cNvPr>
          <p:cNvCxnSpPr>
            <a:cxnSpLocks/>
          </p:cNvCxnSpPr>
          <p:nvPr/>
        </p:nvCxnSpPr>
        <p:spPr>
          <a:xfrm flipV="1">
            <a:off x="6589536" y="1678869"/>
            <a:ext cx="1171222" cy="663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7797FF-E116-4642-8E70-C6304E6AED06}"/>
              </a:ext>
            </a:extLst>
          </p:cNvPr>
          <p:cNvCxnSpPr>
            <a:cxnSpLocks/>
          </p:cNvCxnSpPr>
          <p:nvPr/>
        </p:nvCxnSpPr>
        <p:spPr>
          <a:xfrm>
            <a:off x="6829424" y="3597980"/>
            <a:ext cx="1142999" cy="56444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9E64242-35E9-420D-A752-97C14EB71040}"/>
              </a:ext>
            </a:extLst>
          </p:cNvPr>
          <p:cNvCxnSpPr>
            <a:cxnSpLocks/>
          </p:cNvCxnSpPr>
          <p:nvPr/>
        </p:nvCxnSpPr>
        <p:spPr>
          <a:xfrm flipV="1">
            <a:off x="3527425" y="3104091"/>
            <a:ext cx="1171221" cy="49388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9" descr="Icon&#10;&#10;Description automatically generated">
            <a:extLst>
              <a:ext uri="{FF2B5EF4-FFF2-40B4-BE49-F238E27FC236}">
                <a16:creationId xmlns:a16="http://schemas.microsoft.com/office/drawing/2014/main" id="{92450C7F-9073-465A-8AC3-E7B589272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49731" y="4597398"/>
            <a:ext cx="795868" cy="781757"/>
          </a:xfrm>
          <a:prstGeom prst="rect">
            <a:avLst/>
          </a:prstGeom>
        </p:spPr>
      </p:pic>
      <p:pic>
        <p:nvPicPr>
          <p:cNvPr id="32" name="Picture 29" descr="Icon&#10;&#10;Description automatically generated">
            <a:extLst>
              <a:ext uri="{FF2B5EF4-FFF2-40B4-BE49-F238E27FC236}">
                <a16:creationId xmlns:a16="http://schemas.microsoft.com/office/drawing/2014/main" id="{E34488C3-91CF-434E-890B-73044CFC3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52509" y="4061176"/>
            <a:ext cx="795868" cy="781757"/>
          </a:xfrm>
          <a:prstGeom prst="rect">
            <a:avLst/>
          </a:prstGeom>
        </p:spPr>
      </p:pic>
      <p:pic>
        <p:nvPicPr>
          <p:cNvPr id="34" name="Picture 29" descr="Icon&#10;&#10;Description automatically generated">
            <a:extLst>
              <a:ext uri="{FF2B5EF4-FFF2-40B4-BE49-F238E27FC236}">
                <a16:creationId xmlns:a16="http://schemas.microsoft.com/office/drawing/2014/main" id="{CC7172A2-5E0B-4BD0-BE59-3FCFDE98F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81620" y="505176"/>
            <a:ext cx="795868" cy="781757"/>
          </a:xfrm>
          <a:prstGeom prst="rect">
            <a:avLst/>
          </a:prstGeom>
        </p:spPr>
      </p:pic>
      <p:pic>
        <p:nvPicPr>
          <p:cNvPr id="35" name="Picture 29" descr="Icon&#10;&#10;Description automatically generated">
            <a:extLst>
              <a:ext uri="{FF2B5EF4-FFF2-40B4-BE49-F238E27FC236}">
                <a16:creationId xmlns:a16="http://schemas.microsoft.com/office/drawing/2014/main" id="{2C5E4961-C166-441F-A3D5-226154423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32286" y="505176"/>
            <a:ext cx="795868" cy="7817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B31A6B-9DF8-4D64-929C-FBA324B3BFB4}"/>
              </a:ext>
            </a:extLst>
          </p:cNvPr>
          <p:cNvSpPr txBox="1"/>
          <p:nvPr/>
        </p:nvSpPr>
        <p:spPr>
          <a:xfrm>
            <a:off x="2000956" y="3045178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tr</a:t>
            </a:r>
            <a:r>
              <a:rPr lang="en-US" sz="4400" b="1" dirty="0" err="1">
                <a:latin typeface="Cavolini"/>
                <a:cs typeface="Cavolini"/>
              </a:rPr>
              <a:t>en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5B8030-11BE-45FE-A595-3F74658D0E61}"/>
              </a:ext>
            </a:extLst>
          </p:cNvPr>
          <p:cNvSpPr txBox="1"/>
          <p:nvPr/>
        </p:nvSpPr>
        <p:spPr>
          <a:xfrm>
            <a:off x="5123039" y="460092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tr</a:t>
            </a:r>
            <a:r>
              <a:rPr lang="en-US" sz="4400" b="1" dirty="0">
                <a:latin typeface="Cavolini"/>
                <a:cs typeface="Cavolini"/>
              </a:rPr>
              <a:t>ap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3B7C8C4-9CE6-4FF1-AB8C-A6C667BFE390}"/>
              </a:ext>
            </a:extLst>
          </p:cNvPr>
          <p:cNvCxnSpPr/>
          <p:nvPr/>
        </p:nvCxnSpPr>
        <p:spPr>
          <a:xfrm flipH="1">
            <a:off x="5875867" y="3719688"/>
            <a:ext cx="16934" cy="956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9" descr="Icon&#10;&#10;Description automatically generated">
            <a:extLst>
              <a:ext uri="{FF2B5EF4-FFF2-40B4-BE49-F238E27FC236}">
                <a16:creationId xmlns:a16="http://schemas.microsoft.com/office/drawing/2014/main" id="{8D9CAE6D-F1AD-4C39-B817-327B41651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86398" y="5585176"/>
            <a:ext cx="795868" cy="781757"/>
          </a:xfrm>
          <a:prstGeom prst="rect">
            <a:avLst/>
          </a:prstGeom>
        </p:spPr>
      </p:pic>
      <p:pic>
        <p:nvPicPr>
          <p:cNvPr id="8" name="Picture 8" descr="Free vector graphic: Toy Train, Toys, Play, Childhood ...">
            <a:extLst>
              <a:ext uri="{FF2B5EF4-FFF2-40B4-BE49-F238E27FC236}">
                <a16:creationId xmlns:a16="http://schemas.microsoft.com/office/drawing/2014/main" id="{F1EBFE06-43A8-453E-8A2F-777A698FF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289" y="3993912"/>
            <a:ext cx="1444978" cy="775176"/>
          </a:xfrm>
          <a:prstGeom prst="rect">
            <a:avLst/>
          </a:prstGeom>
        </p:spPr>
      </p:pic>
      <p:pic>
        <p:nvPicPr>
          <p:cNvPr id="20" name="Picture 8" descr="Free vector graphic: Toy Train, Toys, Play, Childhood ...">
            <a:extLst>
              <a:ext uri="{FF2B5EF4-FFF2-40B4-BE49-F238E27FC236}">
                <a16:creationId xmlns:a16="http://schemas.microsoft.com/office/drawing/2014/main" id="{9DF11CB8-590F-438F-840B-7EF3509EE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9400" y="381467"/>
            <a:ext cx="1444978" cy="775176"/>
          </a:xfrm>
          <a:prstGeom prst="rect">
            <a:avLst/>
          </a:prstGeom>
        </p:spPr>
      </p:pic>
      <p:pic>
        <p:nvPicPr>
          <p:cNvPr id="9" name="Picture 10" descr="Free vector graphic: City, Road, Community, Building ...">
            <a:extLst>
              <a:ext uri="{FF2B5EF4-FFF2-40B4-BE49-F238E27FC236}">
                <a16:creationId xmlns:a16="http://schemas.microsoft.com/office/drawing/2014/main" id="{F12D9AFD-4BC0-4B6E-AF4C-32487AF44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511" y="76200"/>
            <a:ext cx="1825978" cy="1456267"/>
          </a:xfrm>
          <a:prstGeom prst="rect">
            <a:avLst/>
          </a:prstGeom>
        </p:spPr>
      </p:pic>
      <p:pic>
        <p:nvPicPr>
          <p:cNvPr id="22" name="Picture 10" descr="Free vector graphic: City, Road, Community, Building ...">
            <a:extLst>
              <a:ext uri="{FF2B5EF4-FFF2-40B4-BE49-F238E27FC236}">
                <a16:creationId xmlns:a16="http://schemas.microsoft.com/office/drawing/2014/main" id="{86AC2CCE-2A0C-4FA0-87FA-DC7935A987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4224866"/>
            <a:ext cx="1825978" cy="1456267"/>
          </a:xfrm>
          <a:prstGeom prst="rect">
            <a:avLst/>
          </a:prstGeom>
        </p:spPr>
      </p:pic>
      <p:pic>
        <p:nvPicPr>
          <p:cNvPr id="11" name="Picture 15" descr="Arrow Rotate Ccw · Free vector graphic on Pixabay">
            <a:extLst>
              <a:ext uri="{FF2B5EF4-FFF2-40B4-BE49-F238E27FC236}">
                <a16:creationId xmlns:a16="http://schemas.microsoft.com/office/drawing/2014/main" id="{D003EA30-B710-4D6C-B46F-0DF584F5E0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1844" y="4632073"/>
            <a:ext cx="753533" cy="768854"/>
          </a:xfrm>
          <a:prstGeom prst="rect">
            <a:avLst/>
          </a:prstGeom>
        </p:spPr>
      </p:pic>
      <p:pic>
        <p:nvPicPr>
          <p:cNvPr id="25" name="Picture 15" descr="Arrow Rotate Ccw · Free vector graphic on Pixabay">
            <a:extLst>
              <a:ext uri="{FF2B5EF4-FFF2-40B4-BE49-F238E27FC236}">
                <a16:creationId xmlns:a16="http://schemas.microsoft.com/office/drawing/2014/main" id="{DEFA1A7D-7E2F-4B54-AF44-299A078F0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6622" y="455184"/>
            <a:ext cx="753533" cy="768854"/>
          </a:xfrm>
          <a:prstGeom prst="rect">
            <a:avLst/>
          </a:prstGeom>
        </p:spPr>
      </p:pic>
      <p:pic>
        <p:nvPicPr>
          <p:cNvPr id="16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40F88137-E50D-4699-B123-EC68DC72EC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470400" y="5285878"/>
            <a:ext cx="1007534" cy="1098130"/>
          </a:xfrm>
          <a:prstGeom prst="rect">
            <a:avLst/>
          </a:prstGeom>
        </p:spPr>
      </p:pic>
      <p:pic>
        <p:nvPicPr>
          <p:cNvPr id="28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0AF90718-3BFE-4B77-A8DE-51B218A1C4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845733" y="262322"/>
            <a:ext cx="1007534" cy="1098130"/>
          </a:xfrm>
          <a:prstGeom prst="rect">
            <a:avLst/>
          </a:prstGeom>
        </p:spPr>
      </p:pic>
      <p:pic>
        <p:nvPicPr>
          <p:cNvPr id="21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2D4A7A11-CD12-4523-A24E-8D80BB4E50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375398" y="5491091"/>
            <a:ext cx="979313" cy="955815"/>
          </a:xfrm>
          <a:prstGeom prst="rect">
            <a:avLst/>
          </a:prstGeom>
        </p:spPr>
      </p:pic>
      <p:pic>
        <p:nvPicPr>
          <p:cNvPr id="3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7E7AAC63-366C-489F-8075-753831E5B7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3228620" y="3938868"/>
            <a:ext cx="979313" cy="95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02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1C8F677-1E19-4152-B414-A9B2303CC7AC}"/>
              </a:ext>
            </a:extLst>
          </p:cNvPr>
          <p:cNvSpPr/>
          <p:nvPr/>
        </p:nvSpPr>
        <p:spPr>
          <a:xfrm>
            <a:off x="4735690" y="2139245"/>
            <a:ext cx="2300110" cy="1848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5EF30-6BD1-4E40-9FB2-EA33D0F11171}"/>
              </a:ext>
            </a:extLst>
          </p:cNvPr>
          <p:cNvSpPr txBox="1"/>
          <p:nvPr/>
        </p:nvSpPr>
        <p:spPr>
          <a:xfrm>
            <a:off x="5008386" y="2397830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0" dirty="0" err="1">
                <a:latin typeface="Cavolini"/>
                <a:cs typeface="Cavolini"/>
              </a:rPr>
              <a:t>cw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402AA4-6EF4-47AF-A250-0C003DD79C51}"/>
              </a:ext>
            </a:extLst>
          </p:cNvPr>
          <p:cNvSpPr txBox="1"/>
          <p:nvPr/>
        </p:nvSpPr>
        <p:spPr>
          <a:xfrm>
            <a:off x="7804150" y="115781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cw</a:t>
            </a:r>
            <a:r>
              <a:rPr lang="en-US" sz="4400" b="1" dirty="0" err="1">
                <a:latin typeface="Cavolini"/>
                <a:cs typeface="Cavolini"/>
              </a:rPr>
              <a:t>ch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DA4AAE-1D38-4F11-B824-7C5F156E0968}"/>
              </a:ext>
            </a:extLst>
          </p:cNvPr>
          <p:cNvSpPr txBox="1"/>
          <p:nvPr/>
        </p:nvSpPr>
        <p:spPr>
          <a:xfrm>
            <a:off x="8044039" y="3782482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cw</a:t>
            </a:r>
            <a:r>
              <a:rPr lang="en-US" sz="4400" b="1" dirty="0" err="1">
                <a:latin typeface="Cavolini"/>
                <a:cs typeface="Cavolini"/>
              </a:rPr>
              <a:t>l</a:t>
            </a:r>
            <a:endParaRPr lang="en-US" sz="4400" b="1">
              <a:latin typeface="Cavolini"/>
              <a:cs typeface="Cavolin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50AA9-C012-4449-8A5E-7800AF6244A4}"/>
              </a:ext>
            </a:extLst>
          </p:cNvPr>
          <p:cNvSpPr txBox="1"/>
          <p:nvPr/>
        </p:nvSpPr>
        <p:spPr>
          <a:xfrm>
            <a:off x="2484261" y="1228370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err="1">
                <a:solidFill>
                  <a:srgbClr val="FF0000"/>
                </a:solidFill>
                <a:latin typeface="Cavolini"/>
                <a:cs typeface="Cavolini"/>
              </a:rPr>
              <a:t>cw</a:t>
            </a:r>
            <a:r>
              <a:rPr lang="en-US" sz="4400" b="1" dirty="0" err="1">
                <a:latin typeface="Cavolini"/>
                <a:cs typeface="Cavolini"/>
              </a:rPr>
              <a:t>n</a:t>
            </a:r>
            <a:endParaRPr lang="en-US" sz="4400" b="1">
              <a:latin typeface="Cavolini"/>
              <a:cs typeface="Cavolini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939E78-7D1D-49A4-8006-E8AF807D95A7}"/>
              </a:ext>
            </a:extLst>
          </p:cNvPr>
          <p:cNvCxnSpPr/>
          <p:nvPr/>
        </p:nvCxnSpPr>
        <p:spPr>
          <a:xfrm>
            <a:off x="4035425" y="1904647"/>
            <a:ext cx="917222" cy="917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659669-8D56-402F-ABC1-66ECF2E04BE8}"/>
              </a:ext>
            </a:extLst>
          </p:cNvPr>
          <p:cNvCxnSpPr>
            <a:cxnSpLocks/>
          </p:cNvCxnSpPr>
          <p:nvPr/>
        </p:nvCxnSpPr>
        <p:spPr>
          <a:xfrm flipV="1">
            <a:off x="6589536" y="1678869"/>
            <a:ext cx="1171222" cy="66322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7797FF-E116-4642-8E70-C6304E6AED06}"/>
              </a:ext>
            </a:extLst>
          </p:cNvPr>
          <p:cNvCxnSpPr>
            <a:cxnSpLocks/>
          </p:cNvCxnSpPr>
          <p:nvPr/>
        </p:nvCxnSpPr>
        <p:spPr>
          <a:xfrm>
            <a:off x="6829424" y="3597980"/>
            <a:ext cx="1142999" cy="56444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9E64242-35E9-420D-A752-97C14EB71040}"/>
              </a:ext>
            </a:extLst>
          </p:cNvPr>
          <p:cNvCxnSpPr>
            <a:cxnSpLocks/>
          </p:cNvCxnSpPr>
          <p:nvPr/>
        </p:nvCxnSpPr>
        <p:spPr>
          <a:xfrm flipV="1">
            <a:off x="3767314" y="3541535"/>
            <a:ext cx="1171221" cy="49388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9" descr="Icon&#10;&#10;Description automatically generated">
            <a:extLst>
              <a:ext uri="{FF2B5EF4-FFF2-40B4-BE49-F238E27FC236}">
                <a16:creationId xmlns:a16="http://schemas.microsoft.com/office/drawing/2014/main" id="{92450C7F-9073-465A-8AC3-E7B589272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49731" y="4597398"/>
            <a:ext cx="795868" cy="781757"/>
          </a:xfrm>
          <a:prstGeom prst="rect">
            <a:avLst/>
          </a:prstGeom>
        </p:spPr>
      </p:pic>
      <p:pic>
        <p:nvPicPr>
          <p:cNvPr id="32" name="Picture 29" descr="Icon&#10;&#10;Description automatically generated">
            <a:extLst>
              <a:ext uri="{FF2B5EF4-FFF2-40B4-BE49-F238E27FC236}">
                <a16:creationId xmlns:a16="http://schemas.microsoft.com/office/drawing/2014/main" id="{E34488C3-91CF-434E-890B-73044CFC3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52509" y="4597398"/>
            <a:ext cx="795868" cy="781757"/>
          </a:xfrm>
          <a:prstGeom prst="rect">
            <a:avLst/>
          </a:prstGeom>
        </p:spPr>
      </p:pic>
      <p:pic>
        <p:nvPicPr>
          <p:cNvPr id="34" name="Picture 29" descr="Icon&#10;&#10;Description automatically generated">
            <a:extLst>
              <a:ext uri="{FF2B5EF4-FFF2-40B4-BE49-F238E27FC236}">
                <a16:creationId xmlns:a16="http://schemas.microsoft.com/office/drawing/2014/main" id="{CC7172A2-5E0B-4BD0-BE59-3FCFDE98F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81620" y="505176"/>
            <a:ext cx="795868" cy="781757"/>
          </a:xfrm>
          <a:prstGeom prst="rect">
            <a:avLst/>
          </a:prstGeom>
        </p:spPr>
      </p:pic>
      <p:pic>
        <p:nvPicPr>
          <p:cNvPr id="35" name="Picture 29" descr="Icon&#10;&#10;Description automatically generated">
            <a:extLst>
              <a:ext uri="{FF2B5EF4-FFF2-40B4-BE49-F238E27FC236}">
                <a16:creationId xmlns:a16="http://schemas.microsoft.com/office/drawing/2014/main" id="{2C5E4961-C166-441F-A3D5-226154423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32286" y="505176"/>
            <a:ext cx="795868" cy="7817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B31A6B-9DF8-4D64-929C-FBA324B3BFB4}"/>
              </a:ext>
            </a:extLst>
          </p:cNvPr>
          <p:cNvSpPr txBox="1"/>
          <p:nvPr/>
        </p:nvSpPr>
        <p:spPr>
          <a:xfrm>
            <a:off x="2000956" y="3637845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volini"/>
                <a:cs typeface="Cavolini"/>
              </a:rPr>
              <a:t>cw</a:t>
            </a:r>
            <a:r>
              <a:rPr lang="en-US" sz="4400" b="1" dirty="0">
                <a:latin typeface="Cavolini"/>
                <a:cs typeface="Cavolini"/>
              </a:rPr>
              <a:t>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5B8030-11BE-45FE-A595-3F74658D0E61}"/>
              </a:ext>
            </a:extLst>
          </p:cNvPr>
          <p:cNvSpPr txBox="1"/>
          <p:nvPr/>
        </p:nvSpPr>
        <p:spPr>
          <a:xfrm>
            <a:off x="5123039" y="4600926"/>
            <a:ext cx="27432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4400" b="1" dirty="0">
              <a:solidFill>
                <a:srgbClr val="FF0000"/>
              </a:solidFill>
              <a:latin typeface="Cavolini"/>
              <a:cs typeface="Cavolini"/>
            </a:endParaRPr>
          </a:p>
        </p:txBody>
      </p:sp>
      <p:pic>
        <p:nvPicPr>
          <p:cNvPr id="3" name="Picture 7" descr="Dog Illustration Pet Big Head · Free image on Pixabay">
            <a:extLst>
              <a:ext uri="{FF2B5EF4-FFF2-40B4-BE49-F238E27FC236}">
                <a16:creationId xmlns:a16="http://schemas.microsoft.com/office/drawing/2014/main" id="{DACA6FAE-F978-4847-B8E8-A29E3DD66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88" y="392287"/>
            <a:ext cx="979313" cy="1021646"/>
          </a:xfrm>
          <a:prstGeom prst="rect">
            <a:avLst/>
          </a:prstGeom>
        </p:spPr>
      </p:pic>
      <p:pic>
        <p:nvPicPr>
          <p:cNvPr id="18" name="Picture 7" descr="Dog Illustration Pet Big Head · Free image on Pixabay">
            <a:extLst>
              <a:ext uri="{FF2B5EF4-FFF2-40B4-BE49-F238E27FC236}">
                <a16:creationId xmlns:a16="http://schemas.microsoft.com/office/drawing/2014/main" id="{4B315287-5C9F-4EF7-9FED-B22C78C08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9288" y="4597398"/>
            <a:ext cx="979313" cy="1021646"/>
          </a:xfrm>
          <a:prstGeom prst="rect">
            <a:avLst/>
          </a:prstGeom>
        </p:spPr>
      </p:pic>
      <p:pic>
        <p:nvPicPr>
          <p:cNvPr id="8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3C9C22B4-FCB9-4CB8-A00C-05C7493D8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405511" y="4597400"/>
            <a:ext cx="922867" cy="922867"/>
          </a:xfrm>
          <a:prstGeom prst="rect">
            <a:avLst/>
          </a:prstGeom>
        </p:spPr>
      </p:pic>
      <p:pic>
        <p:nvPicPr>
          <p:cNvPr id="23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E336A7D9-73FE-4863-B81C-5AC396187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436511" y="4456289"/>
            <a:ext cx="922867" cy="922867"/>
          </a:xfrm>
          <a:prstGeom prst="rect">
            <a:avLst/>
          </a:prstGeom>
        </p:spPr>
      </p:pic>
      <p:pic>
        <p:nvPicPr>
          <p:cNvPr id="16" name="Picture 16" descr="Cabin in nature | Free SVG">
            <a:extLst>
              <a:ext uri="{FF2B5EF4-FFF2-40B4-BE49-F238E27FC236}">
                <a16:creationId xmlns:a16="http://schemas.microsoft.com/office/drawing/2014/main" id="{AD4B69E4-5F98-49C3-850C-06B03ACE43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9732" y="4587522"/>
            <a:ext cx="1035756" cy="773289"/>
          </a:xfrm>
          <a:prstGeom prst="rect">
            <a:avLst/>
          </a:prstGeom>
        </p:spPr>
      </p:pic>
      <p:pic>
        <p:nvPicPr>
          <p:cNvPr id="25" name="Picture 16" descr="Cabin in nature | Free SVG">
            <a:extLst>
              <a:ext uri="{FF2B5EF4-FFF2-40B4-BE49-F238E27FC236}">
                <a16:creationId xmlns:a16="http://schemas.microsoft.com/office/drawing/2014/main" id="{1BC16463-0150-465F-B57F-6B7442C989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8621" y="452965"/>
            <a:ext cx="965201" cy="773290"/>
          </a:xfrm>
          <a:prstGeom prst="rect">
            <a:avLst/>
          </a:prstGeom>
        </p:spPr>
      </p:pic>
      <p:pic>
        <p:nvPicPr>
          <p:cNvPr id="17" name="Picture 18" descr="Water Sailing Boat · Free vector graphic on Pixabay">
            <a:extLst>
              <a:ext uri="{FF2B5EF4-FFF2-40B4-BE49-F238E27FC236}">
                <a16:creationId xmlns:a16="http://schemas.microsoft.com/office/drawing/2014/main" id="{21791379-E01D-46DA-8250-E888D3DCF3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7066" y="373759"/>
            <a:ext cx="1035756" cy="847038"/>
          </a:xfrm>
          <a:prstGeom prst="rect">
            <a:avLst/>
          </a:prstGeom>
        </p:spPr>
      </p:pic>
      <p:pic>
        <p:nvPicPr>
          <p:cNvPr id="27" name="Picture 18" descr="Water Sailing Boat · Free vector graphic on Pixabay">
            <a:extLst>
              <a:ext uri="{FF2B5EF4-FFF2-40B4-BE49-F238E27FC236}">
                <a16:creationId xmlns:a16="http://schemas.microsoft.com/office/drawing/2014/main" id="{33B9782E-D24B-44D8-BD41-20DE61FFF1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9510" y="416092"/>
            <a:ext cx="1035756" cy="8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39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B1FF0A409FC44BAAA5FD601206853E" ma:contentTypeVersion="10" ma:contentTypeDescription="Create a new document." ma:contentTypeScope="" ma:versionID="419e994d00e926a6fb659aeb42220d77">
  <xsd:schema xmlns:xsd="http://www.w3.org/2001/XMLSchema" xmlns:xs="http://www.w3.org/2001/XMLSchema" xmlns:p="http://schemas.microsoft.com/office/2006/metadata/properties" xmlns:ns2="e3bdae59-8fd5-49f8-b669-0f1ec9e003f5" xmlns:ns3="4936f55a-974d-4f39-9730-33e06d242d43" targetNamespace="http://schemas.microsoft.com/office/2006/metadata/properties" ma:root="true" ma:fieldsID="21c897376899131a55c77c36e8812cb2" ns2:_="" ns3:_="">
    <xsd:import namespace="e3bdae59-8fd5-49f8-b669-0f1ec9e003f5"/>
    <xsd:import namespace="4936f55a-974d-4f39-9730-33e06d242d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bdae59-8fd5-49f8-b669-0f1ec9e003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36f55a-974d-4f39-9730-33e06d242d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6558379-DC27-469C-AB66-C7609F45B104}"/>
</file>

<file path=customXml/itemProps2.xml><?xml version="1.0" encoding="utf-8"?>
<ds:datastoreItem xmlns:ds="http://schemas.openxmlformats.org/officeDocument/2006/customXml" ds:itemID="{2D896D51-A96C-44DE-A669-A3483FB57433}"/>
</file>

<file path=customXml/itemProps3.xml><?xml version="1.0" encoding="utf-8"?>
<ds:datastoreItem xmlns:ds="http://schemas.openxmlformats.org/officeDocument/2006/customXml" ds:itemID="{93019641-7CA8-4875-8C9E-37A8ED9DA2E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294</cp:revision>
  <dcterms:created xsi:type="dcterms:W3CDTF">2021-01-25T22:42:09Z</dcterms:created>
  <dcterms:modified xsi:type="dcterms:W3CDTF">2021-01-26T13:59:06Z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0x010100EBB1FF0A409FC44BAAA5FD601206853E</vt:lpwstr>
  </property>
  <property fmtid="{D5CDD505-2E9C-101B-9397-08002B2CF9AE}" pid="3" name="Order">
    <vt:r8>3500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